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Do Hyeon" pitchFamily="2" charset="-127"/>
      <p:regular r:id="rId33"/>
    </p:embeddedFont>
    <p:embeddedFont>
      <p:font typeface="IBM Plex Sans KR" panose="020B0503050203000203" pitchFamily="34" charset="-127"/>
      <p:regular r:id="rId34"/>
      <p:bold r:id="rId35"/>
    </p:embeddedFont>
    <p:embeddedFont>
      <p:font typeface="IBM Plex Sans KR Light" panose="020B0403050203000203" pitchFamily="34" charset="-127"/>
      <p:regular r:id="rId36"/>
      <p:bold r:id="rId37"/>
    </p:embeddedFont>
    <p:embeddedFont>
      <p:font typeface="IBM Plex Sans KR Medium" panose="020B0603050203000203" pitchFamily="34" charset="-127"/>
      <p:regular r:id="rId38"/>
      <p:bold r:id="rId39"/>
    </p:embeddedFont>
    <p:embeddedFont>
      <p:font typeface="IBM Plex Sans KR SemiBold" panose="020B0703050203000203" pitchFamily="34" charset="-127"/>
      <p:regular r:id="rId40"/>
      <p:bold r:id="rId41"/>
    </p:embeddedFont>
    <p:embeddedFont>
      <p:font typeface="Advent Pro" pitchFamily="2" charset="0"/>
      <p:regular r:id="rId42"/>
      <p:bold r:id="rId43"/>
      <p:italic r:id="rId44"/>
      <p:boldItalic r:id="rId45"/>
    </p:embeddedFont>
    <p:embeddedFont>
      <p:font typeface="Advent Pro Medium" pitchFamily="2" charset="0"/>
      <p:regular r:id="rId46"/>
      <p:bold r:id="rId47"/>
      <p:italic r:id="rId48"/>
      <p:boldItalic r:id="rId49"/>
    </p:embeddedFont>
    <p:embeddedFont>
      <p:font typeface="Advent Pro SemiBold" pitchFamily="2" charset="0"/>
      <p:regular r:id="rId50"/>
      <p:bold r:id="rId51"/>
      <p:italic r:id="rId52"/>
      <p:boldItalic r:id="rId53"/>
    </p:embeddedFont>
    <p:embeddedFont>
      <p:font typeface="Fira Sans Condensed Medium" panose="020F0502020204030204" pitchFamily="34" charset="0"/>
      <p:regular r:id="rId54"/>
      <p:italic r:id="rId55"/>
    </p:embeddedFont>
    <p:embeddedFont>
      <p:font typeface="Fira Sans Extra Condensed Medium" panose="020F0502020204030204" pitchFamily="34" charset="0"/>
      <p:regular r:id="rId56"/>
      <p:bold r:id="rId57"/>
      <p:italic r:id="rId58"/>
      <p:boldItalic r:id="rId59"/>
    </p:embeddedFont>
    <p:embeddedFont>
      <p:font typeface="Livvic Light" panose="020F0302020204030204" pitchFamily="34" charset="0"/>
      <p:regular r:id="rId60"/>
      <p:italic r:id="rId61"/>
    </p:embeddedFont>
    <p:embeddedFont>
      <p:font typeface="Nunito Light" panose="020F0302020204030204" pitchFamily="34" charset="0"/>
      <p:regular r:id="rId62"/>
      <p: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0C227-BA2E-F3B8-7099-1F6C74BA8872}" v="113" dt="2023-11-29T10:00:02.291"/>
    <p1510:client id="{D5A73207-830A-9F4F-BAF1-D337748DFA06}" v="6" dt="2023-11-30T05:06:38.555"/>
  </p1510:revLst>
</p1510:revInfo>
</file>

<file path=ppt/tableStyles.xml><?xml version="1.0" encoding="utf-8"?>
<a:tblStyleLst xmlns:a="http://schemas.openxmlformats.org/drawingml/2006/main" def="{F702D15C-E4E8-4922-BC94-C13B2068D3BA}">
  <a:tblStyle styleId="{F702D15C-E4E8-4922-BC94-C13B2068D3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9"/>
    <p:restoredTop sz="73265"/>
  </p:normalViewPr>
  <p:slideViewPr>
    <p:cSldViewPr snapToGrid="0">
      <p:cViewPr varScale="1">
        <p:scale>
          <a:sx n="122" d="100"/>
          <a:sy n="122" d="100"/>
        </p:scale>
        <p:origin x="1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63" Type="http://schemas.openxmlformats.org/officeDocument/2006/relationships/font" Target="fonts/font31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7.fntdata"/><Relationship Id="rId34" Type="http://schemas.openxmlformats.org/officeDocument/2006/relationships/font" Target="fonts/font2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다연(2020156042)" userId="50060611-ed7f-4107-955c-d91dfcff8b52" providerId="ADAL" clId="{D5A73207-830A-9F4F-BAF1-D337748DFA06}"/>
    <pc:docChg chg="undo custSel modSld sldOrd">
      <pc:chgData name="홍다연(2020156042)" userId="50060611-ed7f-4107-955c-d91dfcff8b52" providerId="ADAL" clId="{D5A73207-830A-9F4F-BAF1-D337748DFA06}" dt="2023-11-30T05:10:06.165" v="5423" actId="20577"/>
      <pc:docMkLst>
        <pc:docMk/>
      </pc:docMkLst>
      <pc:sldChg chg="modNotesTx">
        <pc:chgData name="홍다연(2020156042)" userId="50060611-ed7f-4107-955c-d91dfcff8b52" providerId="ADAL" clId="{D5A73207-830A-9F4F-BAF1-D337748DFA06}" dt="2023-11-30T04:48:56.329" v="236" actId="20577"/>
        <pc:sldMkLst>
          <pc:docMk/>
          <pc:sldMk cId="0" sldId="256"/>
        </pc:sldMkLst>
      </pc:sldChg>
      <pc:sldChg chg="modNotesTx">
        <pc:chgData name="홍다연(2020156042)" userId="50060611-ed7f-4107-955c-d91dfcff8b52" providerId="ADAL" clId="{D5A73207-830A-9F4F-BAF1-D337748DFA06}" dt="2023-11-30T04:49:05.092" v="286" actId="20577"/>
        <pc:sldMkLst>
          <pc:docMk/>
          <pc:sldMk cId="0" sldId="257"/>
        </pc:sldMkLst>
      </pc:sldChg>
      <pc:sldChg chg="modNotesTx">
        <pc:chgData name="홍다연(2020156042)" userId="50060611-ed7f-4107-955c-d91dfcff8b52" providerId="ADAL" clId="{D5A73207-830A-9F4F-BAF1-D337748DFA06}" dt="2023-11-30T04:49:11.760" v="310" actId="20577"/>
        <pc:sldMkLst>
          <pc:docMk/>
          <pc:sldMk cId="0" sldId="258"/>
        </pc:sldMkLst>
      </pc:sldChg>
      <pc:sldChg chg="modNotesTx">
        <pc:chgData name="홍다연(2020156042)" userId="50060611-ed7f-4107-955c-d91dfcff8b52" providerId="ADAL" clId="{D5A73207-830A-9F4F-BAF1-D337748DFA06}" dt="2023-11-30T04:50:16.016" v="481" actId="20577"/>
        <pc:sldMkLst>
          <pc:docMk/>
          <pc:sldMk cId="0" sldId="259"/>
        </pc:sldMkLst>
      </pc:sldChg>
      <pc:sldChg chg="modSp mod modNotesTx">
        <pc:chgData name="홍다연(2020156042)" userId="50060611-ed7f-4107-955c-d91dfcff8b52" providerId="ADAL" clId="{D5A73207-830A-9F4F-BAF1-D337748DFA06}" dt="2023-11-30T04:52:19.837" v="1187" actId="20577"/>
        <pc:sldMkLst>
          <pc:docMk/>
          <pc:sldMk cId="0" sldId="260"/>
        </pc:sldMkLst>
        <pc:spChg chg="mod">
          <ac:chgData name="홍다연(2020156042)" userId="50060611-ed7f-4107-955c-d91dfcff8b52" providerId="ADAL" clId="{D5A73207-830A-9F4F-BAF1-D337748DFA06}" dt="2023-11-30T04:51:40.465" v="894" actId="20577"/>
          <ac:spMkLst>
            <pc:docMk/>
            <pc:sldMk cId="0" sldId="260"/>
            <ac:spMk id="286" creationId="{00000000-0000-0000-0000-000000000000}"/>
          </ac:spMkLst>
        </pc:spChg>
      </pc:sldChg>
      <pc:sldChg chg="modNotesTx">
        <pc:chgData name="홍다연(2020156042)" userId="50060611-ed7f-4107-955c-d91dfcff8b52" providerId="ADAL" clId="{D5A73207-830A-9F4F-BAF1-D337748DFA06}" dt="2023-11-30T04:55:28.889" v="1868" actId="20577"/>
        <pc:sldMkLst>
          <pc:docMk/>
          <pc:sldMk cId="0" sldId="261"/>
        </pc:sldMkLst>
      </pc:sldChg>
      <pc:sldChg chg="modNotesTx">
        <pc:chgData name="홍다연(2020156042)" userId="50060611-ed7f-4107-955c-d91dfcff8b52" providerId="ADAL" clId="{D5A73207-830A-9F4F-BAF1-D337748DFA06}" dt="2023-11-30T04:55:40.720" v="1949" actId="20577"/>
        <pc:sldMkLst>
          <pc:docMk/>
          <pc:sldMk cId="0" sldId="262"/>
        </pc:sldMkLst>
      </pc:sldChg>
      <pc:sldChg chg="modNotesTx">
        <pc:chgData name="홍다연(2020156042)" userId="50060611-ed7f-4107-955c-d91dfcff8b52" providerId="ADAL" clId="{D5A73207-830A-9F4F-BAF1-D337748DFA06}" dt="2023-11-30T04:56:55.581" v="2539" actId="20577"/>
        <pc:sldMkLst>
          <pc:docMk/>
          <pc:sldMk cId="0" sldId="263"/>
        </pc:sldMkLst>
      </pc:sldChg>
      <pc:sldChg chg="modNotesTx">
        <pc:chgData name="홍다연(2020156042)" userId="50060611-ed7f-4107-955c-d91dfcff8b52" providerId="ADAL" clId="{D5A73207-830A-9F4F-BAF1-D337748DFA06}" dt="2023-11-30T04:57:53.091" v="2972" actId="20577"/>
        <pc:sldMkLst>
          <pc:docMk/>
          <pc:sldMk cId="0" sldId="264"/>
        </pc:sldMkLst>
      </pc:sldChg>
      <pc:sldChg chg="modNotesTx">
        <pc:chgData name="홍다연(2020156042)" userId="50060611-ed7f-4107-955c-d91dfcff8b52" providerId="ADAL" clId="{D5A73207-830A-9F4F-BAF1-D337748DFA06}" dt="2023-11-30T04:57:59.804" v="3010" actId="20577"/>
        <pc:sldMkLst>
          <pc:docMk/>
          <pc:sldMk cId="0" sldId="265"/>
        </pc:sldMkLst>
      </pc:sldChg>
      <pc:sldChg chg="modNotesTx">
        <pc:chgData name="홍다연(2020156042)" userId="50060611-ed7f-4107-955c-d91dfcff8b52" providerId="ADAL" clId="{D5A73207-830A-9F4F-BAF1-D337748DFA06}" dt="2023-11-30T04:59:39.266" v="3484" actId="20577"/>
        <pc:sldMkLst>
          <pc:docMk/>
          <pc:sldMk cId="0" sldId="266"/>
        </pc:sldMkLst>
      </pc:sldChg>
      <pc:sldChg chg="modSp mod modNotesTx">
        <pc:chgData name="홍다연(2020156042)" userId="50060611-ed7f-4107-955c-d91dfcff8b52" providerId="ADAL" clId="{D5A73207-830A-9F4F-BAF1-D337748DFA06}" dt="2023-11-30T05:02:10.646" v="4091" actId="20577"/>
        <pc:sldMkLst>
          <pc:docMk/>
          <pc:sldMk cId="0" sldId="267"/>
        </pc:sldMkLst>
        <pc:spChg chg="mod">
          <ac:chgData name="홍다연(2020156042)" userId="50060611-ed7f-4107-955c-d91dfcff8b52" providerId="ADAL" clId="{D5A73207-830A-9F4F-BAF1-D337748DFA06}" dt="2023-11-30T05:01:08.281" v="3714" actId="14100"/>
          <ac:spMkLst>
            <pc:docMk/>
            <pc:sldMk cId="0" sldId="267"/>
            <ac:spMk id="440" creationId="{00000000-0000-0000-0000-000000000000}"/>
          </ac:spMkLst>
        </pc:spChg>
        <pc:spChg chg="mod">
          <ac:chgData name="홍다연(2020156042)" userId="50060611-ed7f-4107-955c-d91dfcff8b52" providerId="ADAL" clId="{D5A73207-830A-9F4F-BAF1-D337748DFA06}" dt="2023-11-30T05:01:00.075" v="3702" actId="14100"/>
          <ac:spMkLst>
            <pc:docMk/>
            <pc:sldMk cId="0" sldId="267"/>
            <ac:spMk id="443" creationId="{00000000-0000-0000-0000-000000000000}"/>
          </ac:spMkLst>
        </pc:spChg>
        <pc:spChg chg="mod">
          <ac:chgData name="홍다연(2020156042)" userId="50060611-ed7f-4107-955c-d91dfcff8b52" providerId="ADAL" clId="{D5A73207-830A-9F4F-BAF1-D337748DFA06}" dt="2023-11-30T05:00:46.789" v="3680" actId="14100"/>
          <ac:spMkLst>
            <pc:docMk/>
            <pc:sldMk cId="0" sldId="267"/>
            <ac:spMk id="446" creationId="{00000000-0000-0000-0000-000000000000}"/>
          </ac:spMkLst>
        </pc:spChg>
        <pc:spChg chg="mod">
          <ac:chgData name="홍다연(2020156042)" userId="50060611-ed7f-4107-955c-d91dfcff8b52" providerId="ADAL" clId="{D5A73207-830A-9F4F-BAF1-D337748DFA06}" dt="2023-11-30T05:01:06.372" v="3713" actId="1035"/>
          <ac:spMkLst>
            <pc:docMk/>
            <pc:sldMk cId="0" sldId="267"/>
            <ac:spMk id="447" creationId="{00000000-0000-0000-0000-000000000000}"/>
          </ac:spMkLst>
        </pc:spChg>
        <pc:spChg chg="mod">
          <ac:chgData name="홍다연(2020156042)" userId="50060611-ed7f-4107-955c-d91dfcff8b52" providerId="ADAL" clId="{D5A73207-830A-9F4F-BAF1-D337748DFA06}" dt="2023-11-30T05:01:06.372" v="3713" actId="1035"/>
          <ac:spMkLst>
            <pc:docMk/>
            <pc:sldMk cId="0" sldId="267"/>
            <ac:spMk id="448" creationId="{00000000-0000-0000-0000-000000000000}"/>
          </ac:spMkLst>
        </pc:spChg>
        <pc:spChg chg="mod">
          <ac:chgData name="홍다연(2020156042)" userId="50060611-ed7f-4107-955c-d91dfcff8b52" providerId="ADAL" clId="{D5A73207-830A-9F4F-BAF1-D337748DFA06}" dt="2023-11-30T05:00:29.414" v="3593" actId="14100"/>
          <ac:spMkLst>
            <pc:docMk/>
            <pc:sldMk cId="0" sldId="267"/>
            <ac:spMk id="454" creationId="{00000000-0000-0000-0000-000000000000}"/>
          </ac:spMkLst>
        </pc:spChg>
        <pc:spChg chg="mod">
          <ac:chgData name="홍다연(2020156042)" userId="50060611-ed7f-4107-955c-d91dfcff8b52" providerId="ADAL" clId="{D5A73207-830A-9F4F-BAF1-D337748DFA06}" dt="2023-11-30T05:00:39.717" v="3678" actId="20577"/>
          <ac:spMkLst>
            <pc:docMk/>
            <pc:sldMk cId="0" sldId="267"/>
            <ac:spMk id="455" creationId="{00000000-0000-0000-0000-000000000000}"/>
          </ac:spMkLst>
        </pc:spChg>
      </pc:sldChg>
      <pc:sldChg chg="modSp mod ord modNotesTx">
        <pc:chgData name="홍다연(2020156042)" userId="50060611-ed7f-4107-955c-d91dfcff8b52" providerId="ADAL" clId="{D5A73207-830A-9F4F-BAF1-D337748DFA06}" dt="2023-11-30T05:04:50.212" v="4615" actId="20577"/>
        <pc:sldMkLst>
          <pc:docMk/>
          <pc:sldMk cId="0" sldId="268"/>
        </pc:sldMkLst>
        <pc:spChg chg="mod">
          <ac:chgData name="홍다연(2020156042)" userId="50060611-ed7f-4107-955c-d91dfcff8b52" providerId="ADAL" clId="{D5A73207-830A-9F4F-BAF1-D337748DFA06}" dt="2023-11-30T05:02:32.052" v="4111" actId="20577"/>
          <ac:spMkLst>
            <pc:docMk/>
            <pc:sldMk cId="0" sldId="268"/>
            <ac:spMk id="460" creationId="{00000000-0000-0000-0000-000000000000}"/>
          </ac:spMkLst>
        </pc:spChg>
        <pc:spChg chg="mod">
          <ac:chgData name="홍다연(2020156042)" userId="50060611-ed7f-4107-955c-d91dfcff8b52" providerId="ADAL" clId="{D5A73207-830A-9F4F-BAF1-D337748DFA06}" dt="2023-11-30T05:03:58.779" v="4305" actId="1076"/>
          <ac:spMkLst>
            <pc:docMk/>
            <pc:sldMk cId="0" sldId="268"/>
            <ac:spMk id="477" creationId="{00000000-0000-0000-0000-000000000000}"/>
          </ac:spMkLst>
        </pc:spChg>
      </pc:sldChg>
      <pc:sldChg chg="modNotesTx">
        <pc:chgData name="홍다연(2020156042)" userId="50060611-ed7f-4107-955c-d91dfcff8b52" providerId="ADAL" clId="{D5A73207-830A-9F4F-BAF1-D337748DFA06}" dt="2023-11-30T05:04:55.988" v="4653" actId="20577"/>
        <pc:sldMkLst>
          <pc:docMk/>
          <pc:sldMk cId="0" sldId="269"/>
        </pc:sldMkLst>
      </pc:sldChg>
      <pc:sldChg chg="addSp modSp mod modNotesTx">
        <pc:chgData name="홍다연(2020156042)" userId="50060611-ed7f-4107-955c-d91dfcff8b52" providerId="ADAL" clId="{D5A73207-830A-9F4F-BAF1-D337748DFA06}" dt="2023-11-30T05:06:02.922" v="4808" actId="20577"/>
        <pc:sldMkLst>
          <pc:docMk/>
          <pc:sldMk cId="0" sldId="270"/>
        </pc:sldMkLst>
        <pc:spChg chg="mod">
          <ac:chgData name="홍다연(2020156042)" userId="50060611-ed7f-4107-955c-d91dfcff8b52" providerId="ADAL" clId="{D5A73207-830A-9F4F-BAF1-D337748DFA06}" dt="2023-11-30T05:05:52.038" v="4763" actId="208"/>
          <ac:spMkLst>
            <pc:docMk/>
            <pc:sldMk cId="0" sldId="270"/>
            <ac:spMk id="515" creationId="{00000000-0000-0000-0000-000000000000}"/>
          </ac:spMkLst>
        </pc:spChg>
        <pc:cxnChg chg="add mod">
          <ac:chgData name="홍다연(2020156042)" userId="50060611-ed7f-4107-955c-d91dfcff8b52" providerId="ADAL" clId="{D5A73207-830A-9F4F-BAF1-D337748DFA06}" dt="2023-11-30T05:05:52.038" v="4763" actId="208"/>
          <ac:cxnSpMkLst>
            <pc:docMk/>
            <pc:sldMk cId="0" sldId="270"/>
            <ac:cxnSpMk id="3" creationId="{DC467328-3D2B-F8E1-2F57-0CA31699949D}"/>
          </ac:cxnSpMkLst>
        </pc:cxnChg>
        <pc:cxnChg chg="add mod">
          <ac:chgData name="홍다연(2020156042)" userId="50060611-ed7f-4107-955c-d91dfcff8b52" providerId="ADAL" clId="{D5A73207-830A-9F4F-BAF1-D337748DFA06}" dt="2023-11-30T05:05:52.038" v="4763" actId="208"/>
          <ac:cxnSpMkLst>
            <pc:docMk/>
            <pc:sldMk cId="0" sldId="270"/>
            <ac:cxnSpMk id="5" creationId="{B0153451-3CD5-ACD3-6BB9-01E62F08D3FC}"/>
          </ac:cxnSpMkLst>
        </pc:cxnChg>
      </pc:sldChg>
      <pc:sldChg chg="modNotesTx">
        <pc:chgData name="홍다연(2020156042)" userId="50060611-ed7f-4107-955c-d91dfcff8b52" providerId="ADAL" clId="{D5A73207-830A-9F4F-BAF1-D337748DFA06}" dt="2023-11-30T05:07:36.230" v="5115" actId="20577"/>
        <pc:sldMkLst>
          <pc:docMk/>
          <pc:sldMk cId="0" sldId="271"/>
        </pc:sldMkLst>
      </pc:sldChg>
      <pc:sldChg chg="modNotesTx">
        <pc:chgData name="홍다연(2020156042)" userId="50060611-ed7f-4107-955c-d91dfcff8b52" providerId="ADAL" clId="{D5A73207-830A-9F4F-BAF1-D337748DFA06}" dt="2023-11-30T05:08:33.186" v="5314" actId="20577"/>
        <pc:sldMkLst>
          <pc:docMk/>
          <pc:sldMk cId="0" sldId="272"/>
        </pc:sldMkLst>
      </pc:sldChg>
      <pc:sldChg chg="modNotesTx">
        <pc:chgData name="홍다연(2020156042)" userId="50060611-ed7f-4107-955c-d91dfcff8b52" providerId="ADAL" clId="{D5A73207-830A-9F4F-BAF1-D337748DFA06}" dt="2023-11-30T05:08:48.757" v="5334" actId="20577"/>
        <pc:sldMkLst>
          <pc:docMk/>
          <pc:sldMk cId="0" sldId="273"/>
        </pc:sldMkLst>
      </pc:sldChg>
      <pc:sldChg chg="modNotesTx">
        <pc:chgData name="홍다연(2020156042)" userId="50060611-ed7f-4107-955c-d91dfcff8b52" providerId="ADAL" clId="{D5A73207-830A-9F4F-BAF1-D337748DFA06}" dt="2023-11-30T05:09:43.854" v="5381" actId="20577"/>
        <pc:sldMkLst>
          <pc:docMk/>
          <pc:sldMk cId="0" sldId="275"/>
        </pc:sldMkLst>
      </pc:sldChg>
      <pc:sldChg chg="modNotesTx">
        <pc:chgData name="홍다연(2020156042)" userId="50060611-ed7f-4107-955c-d91dfcff8b52" providerId="ADAL" clId="{D5A73207-830A-9F4F-BAF1-D337748DFA06}" dt="2023-11-30T05:09:59.805" v="5408" actId="20577"/>
        <pc:sldMkLst>
          <pc:docMk/>
          <pc:sldMk cId="0" sldId="276"/>
        </pc:sldMkLst>
      </pc:sldChg>
      <pc:sldChg chg="modNotesTx">
        <pc:chgData name="홍다연(2020156042)" userId="50060611-ed7f-4107-955c-d91dfcff8b52" providerId="ADAL" clId="{D5A73207-830A-9F4F-BAF1-D337748DFA06}" dt="2023-11-30T05:10:06.165" v="5423" actId="20577"/>
        <pc:sldMkLst>
          <pc:docMk/>
          <pc:sldMk cId="0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41uVGjSSDtmvPFaK4KYBAxmDUNToCKTP/view?usp=sharin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162bbd4b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162bbd4b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</a:t>
            </a:r>
            <a:r>
              <a:rPr lang="en" dirty="0" err="1"/>
              <a:t>안녕하세요</a:t>
            </a:r>
            <a:r>
              <a:rPr lang="en" dirty="0"/>
              <a:t>.</a:t>
            </a:r>
            <a:r>
              <a:rPr lang="ko-KR" altLang="en-US" dirty="0"/>
              <a:t> 종합설계 기획 발표를 맡은 김지윤입니다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</a:t>
            </a:r>
            <a:r>
              <a:rPr lang="ko-KR" altLang="en-US" dirty="0"/>
              <a:t>지금부터 </a:t>
            </a:r>
            <a:r>
              <a:rPr lang="en" dirty="0" err="1"/>
              <a:t>실시간</a:t>
            </a:r>
            <a:r>
              <a:rPr lang="en" dirty="0"/>
              <a:t> </a:t>
            </a:r>
            <a:r>
              <a:rPr lang="en" dirty="0" err="1"/>
              <a:t>API와</a:t>
            </a:r>
            <a:r>
              <a:rPr lang="en" dirty="0"/>
              <a:t> </a:t>
            </a:r>
            <a:r>
              <a:rPr lang="en" dirty="0" err="1"/>
              <a:t>스크래핑을</a:t>
            </a:r>
            <a:r>
              <a:rPr lang="en" dirty="0"/>
              <a:t> </a:t>
            </a:r>
            <a:r>
              <a:rPr lang="en" dirty="0" err="1"/>
              <a:t>활용한</a:t>
            </a:r>
            <a:r>
              <a:rPr lang="en" dirty="0"/>
              <a:t> </a:t>
            </a:r>
            <a:r>
              <a:rPr lang="en" dirty="0" err="1"/>
              <a:t>여행</a:t>
            </a:r>
            <a:r>
              <a:rPr lang="en" dirty="0"/>
              <a:t> </a:t>
            </a:r>
            <a:r>
              <a:rPr lang="en" dirty="0" err="1"/>
              <a:t>통합</a:t>
            </a:r>
            <a:r>
              <a:rPr lang="en" dirty="0"/>
              <a:t> </a:t>
            </a:r>
            <a:r>
              <a:rPr lang="en" dirty="0" err="1"/>
              <a:t>서비스</a:t>
            </a:r>
            <a:r>
              <a:rPr lang="en" dirty="0"/>
              <a:t>, </a:t>
            </a:r>
            <a:r>
              <a:rPr lang="en" dirty="0" err="1"/>
              <a:t>여행</a:t>
            </a:r>
            <a:r>
              <a:rPr lang="en" dirty="0"/>
              <a:t> </a:t>
            </a:r>
            <a:r>
              <a:rPr lang="en" dirty="0" err="1"/>
              <a:t>어때</a:t>
            </a:r>
            <a:r>
              <a:rPr lang="ko-KR" altLang="en-US" dirty="0"/>
              <a:t>에 대해 발표 시작하겠습니다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ce74585d2_3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ce74585d2_3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다음은 개발 목표입니다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ce74585d2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ce74585d2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</a:rPr>
              <a:t>1 </a:t>
            </a:r>
            <a:r>
              <a:rPr lang="ko-KR" altLang="en-US" dirty="0">
                <a:solidFill>
                  <a:schemeClr val="dk1"/>
                </a:solidFill>
              </a:rPr>
              <a:t>여행 </a:t>
            </a:r>
            <a:r>
              <a:rPr lang="ko-KR" altLang="en-US" dirty="0" err="1">
                <a:solidFill>
                  <a:schemeClr val="dk1"/>
                </a:solidFill>
              </a:rPr>
              <a:t>어때의</a:t>
            </a:r>
            <a:r>
              <a:rPr lang="ko-KR" altLang="en-US" dirty="0">
                <a:solidFill>
                  <a:schemeClr val="dk1"/>
                </a:solidFill>
              </a:rPr>
              <a:t> 서비스 범위는 여행 전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r>
              <a:rPr lang="ko-KR" altLang="en-US" dirty="0">
                <a:solidFill>
                  <a:schemeClr val="dk1"/>
                </a:solidFill>
              </a:rPr>
              <a:t> 여행 중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r>
              <a:rPr lang="ko-KR" altLang="en-US" dirty="0">
                <a:solidFill>
                  <a:schemeClr val="dk1"/>
                </a:solidFill>
              </a:rPr>
              <a:t> 여행 후로 나눌 수 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여행 전에는 여행 계획 및 출반 준비 기능을 제공하고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r>
              <a:rPr lang="ko-KR" altLang="en-US" dirty="0">
                <a:solidFill>
                  <a:schemeClr val="dk1"/>
                </a:solidFill>
              </a:rPr>
              <a:t> 여행 중에는 관광 및 쇼핑에 필요한 기능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r>
              <a:rPr lang="ko-KR" altLang="en-US" dirty="0">
                <a:solidFill>
                  <a:schemeClr val="dk1"/>
                </a:solidFill>
              </a:rPr>
              <a:t> 마지막으로 여행 후에는 여행 추억 및 회고를 할 수 있도록 기능을 제공합니다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lang="ko-KR" alt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9ce74585d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9ce74585d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다음은 서비스 특성입니다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먼저 </a:t>
            </a:r>
            <a:r>
              <a:rPr lang="en" dirty="0" err="1">
                <a:solidFill>
                  <a:schemeClr val="dk1"/>
                </a:solidFill>
              </a:rPr>
              <a:t>타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여행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서비스과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달리 </a:t>
            </a:r>
            <a:r>
              <a:rPr lang="en" altLang="ko-KR" dirty="0" err="1">
                <a:solidFill>
                  <a:schemeClr val="dk1"/>
                </a:solidFill>
              </a:rPr>
              <a:t>면세</a:t>
            </a:r>
            <a:r>
              <a:rPr lang="en" altLang="ko-KR" dirty="0">
                <a:solidFill>
                  <a:schemeClr val="dk1"/>
                </a:solidFill>
              </a:rPr>
              <a:t> </a:t>
            </a:r>
            <a:r>
              <a:rPr lang="en" altLang="ko-KR" dirty="0" err="1">
                <a:solidFill>
                  <a:schemeClr val="dk1"/>
                </a:solidFill>
              </a:rPr>
              <a:t>서비스</a:t>
            </a:r>
            <a:r>
              <a:rPr lang="ko-KR" altLang="en-US" dirty="0">
                <a:solidFill>
                  <a:schemeClr val="dk1"/>
                </a:solidFill>
              </a:rPr>
              <a:t>와 생성형 일정 템플릿을 제공하여 차별성을 갖고 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다음으로 하나의 앱에서 여행 전체를 관리하는 실용성을 제공하는 것입니다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</a:rPr>
              <a:t>마지막응로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r>
              <a:rPr lang="ko-KR" altLang="en-US" dirty="0">
                <a:solidFill>
                  <a:schemeClr val="dk1"/>
                </a:solidFill>
              </a:rPr>
              <a:t> 놓치지 말아야할 여행지 정보와 </a:t>
            </a:r>
            <a:r>
              <a:rPr lang="ko-KR" altLang="en-US" dirty="0" err="1">
                <a:solidFill>
                  <a:schemeClr val="dk1"/>
                </a:solidFill>
              </a:rPr>
              <a:t>픽스된</a:t>
            </a:r>
            <a:r>
              <a:rPr lang="ko-KR" altLang="en-US" dirty="0">
                <a:solidFill>
                  <a:schemeClr val="dk1"/>
                </a:solidFill>
              </a:rPr>
              <a:t> 여행 일정을 계속해서 </a:t>
            </a:r>
            <a:r>
              <a:rPr lang="ko-KR" altLang="en-US" dirty="0" err="1">
                <a:solidFill>
                  <a:schemeClr val="dk1"/>
                </a:solidFill>
              </a:rPr>
              <a:t>푸시하며</a:t>
            </a:r>
            <a:r>
              <a:rPr lang="ko-KR" altLang="en-US" dirty="0">
                <a:solidFill>
                  <a:schemeClr val="dk1"/>
                </a:solidFill>
              </a:rPr>
              <a:t> 필요성을 드러내는 것입니다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9f3e9736a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29f3e9736a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dk1"/>
                </a:solidFill>
              </a:rPr>
              <a:t>*() </a:t>
            </a:r>
            <a:r>
              <a:rPr lang="en" dirty="0" err="1">
                <a:solidFill>
                  <a:schemeClr val="dk1"/>
                </a:solidFill>
              </a:rPr>
              <a:t>괄호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안의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내용은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생략해도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된다고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생각하고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작성한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글입니다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solidFill>
                  <a:schemeClr val="dk1"/>
                </a:solidFill>
              </a:rPr>
              <a:t>저희의 개발 목표입니다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solidFill>
                  <a:schemeClr val="dk1"/>
                </a:solidFill>
              </a:rPr>
              <a:t>먼저 배포는 플레이스토어 내에서 평점 </a:t>
            </a:r>
            <a:r>
              <a:rPr lang="en-US" altLang="ko-KR" dirty="0">
                <a:solidFill>
                  <a:schemeClr val="dk1"/>
                </a:solidFill>
              </a:rPr>
              <a:t>4.0</a:t>
            </a:r>
            <a:r>
              <a:rPr lang="ko-KR" altLang="en-US" dirty="0">
                <a:solidFill>
                  <a:schemeClr val="dk1"/>
                </a:solidFill>
              </a:rPr>
              <a:t>을 유지하는 것이고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r>
              <a:rPr lang="ko-KR" altLang="en-US" dirty="0">
                <a:solidFill>
                  <a:schemeClr val="dk1"/>
                </a:solidFill>
              </a:rPr>
              <a:t> 실제 사용자를 </a:t>
            </a:r>
            <a:r>
              <a:rPr lang="en-US" altLang="ko-KR" dirty="0">
                <a:solidFill>
                  <a:schemeClr val="dk1"/>
                </a:solidFill>
              </a:rPr>
              <a:t>100</a:t>
            </a:r>
            <a:r>
              <a:rPr lang="ko-KR" altLang="en-US" dirty="0">
                <a:solidFill>
                  <a:schemeClr val="dk1"/>
                </a:solidFill>
              </a:rPr>
              <a:t>명 내외 유치하는 것입니다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solidFill>
                  <a:schemeClr val="dk1"/>
                </a:solidFill>
              </a:rPr>
              <a:t>마지막으로 생성형 일정 템플릿 호출 회수를 </a:t>
            </a:r>
            <a:r>
              <a:rPr lang="en-US" altLang="ko-KR" dirty="0">
                <a:solidFill>
                  <a:schemeClr val="dk1"/>
                </a:solidFill>
              </a:rPr>
              <a:t>1,000</a:t>
            </a:r>
            <a:r>
              <a:rPr lang="ko-KR" altLang="en-US" dirty="0">
                <a:solidFill>
                  <a:schemeClr val="dk1"/>
                </a:solidFill>
              </a:rPr>
              <a:t>회 달성하는 것입니다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lang="en" altLang="ko-KR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1cf0f031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61cf0f031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다음은 개발 내용입니다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9e76c78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9e76c7828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유스케이스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다이어그램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입니다</a:t>
            </a:r>
            <a:r>
              <a:rPr lang="en" dirty="0">
                <a:solidFill>
                  <a:schemeClr val="dk1"/>
                </a:solidFill>
              </a:rPr>
              <a:t>. </a:t>
            </a:r>
            <a:r>
              <a:rPr lang="ko-KR" altLang="en-US" dirty="0">
                <a:solidFill>
                  <a:schemeClr val="dk1"/>
                </a:solidFill>
              </a:rPr>
              <a:t>사용자가 접근할 수 있는 </a:t>
            </a:r>
            <a:r>
              <a:rPr lang="en" dirty="0" err="1">
                <a:solidFill>
                  <a:schemeClr val="dk1"/>
                </a:solidFill>
              </a:rPr>
              <a:t>항공</a:t>
            </a:r>
            <a:r>
              <a:rPr lang="ko-KR" altLang="en-US" dirty="0">
                <a:solidFill>
                  <a:schemeClr val="dk1"/>
                </a:solidFill>
              </a:rPr>
              <a:t>권 및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숙박</a:t>
            </a:r>
            <a:r>
              <a:rPr lang="ko-KR" altLang="en-US" dirty="0">
                <a:solidFill>
                  <a:schemeClr val="dk1"/>
                </a:solidFill>
              </a:rPr>
              <a:t> 예약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일정</a:t>
            </a:r>
            <a:r>
              <a:rPr lang="ko-KR" altLang="en-US" dirty="0">
                <a:solidFill>
                  <a:schemeClr val="dk1"/>
                </a:solidFill>
              </a:rPr>
              <a:t> 공유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마지막으로 </a:t>
            </a:r>
            <a:r>
              <a:rPr lang="en" dirty="0" err="1">
                <a:solidFill>
                  <a:schemeClr val="dk1"/>
                </a:solidFill>
              </a:rPr>
              <a:t>지출내역</a:t>
            </a:r>
            <a:r>
              <a:rPr lang="en" dirty="0">
                <a:solidFill>
                  <a:schemeClr val="dk1"/>
                </a:solidFill>
              </a:rPr>
              <a:t>/</a:t>
            </a:r>
            <a:r>
              <a:rPr lang="en" dirty="0" err="1">
                <a:solidFill>
                  <a:schemeClr val="dk1"/>
                </a:solidFill>
              </a:rPr>
              <a:t>여행사진</a:t>
            </a:r>
            <a:r>
              <a:rPr lang="ko-KR" altLang="en-US" dirty="0">
                <a:solidFill>
                  <a:schemeClr val="dk1"/>
                </a:solidFill>
              </a:rPr>
              <a:t> 제공</a:t>
            </a:r>
            <a:r>
              <a:rPr lang="en" dirty="0" err="1">
                <a:solidFill>
                  <a:schemeClr val="dk1"/>
                </a:solidFill>
              </a:rPr>
              <a:t>으로</a:t>
            </a:r>
            <a:r>
              <a:rPr lang="ko-KR" altLang="en-US" dirty="0">
                <a:solidFill>
                  <a:schemeClr val="dk1"/>
                </a:solidFill>
              </a:rPr>
              <a:t> 분류하였습니다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u="sng" dirty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https://drive.google.com/file/d/141uVGjSSDtmvPFaK4KYBAxmDUNToCKTP/view?usp=sharing</a:t>
            </a:r>
            <a:endParaRPr sz="7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5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9ce74585d2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9ce74585d2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다음은</a:t>
            </a:r>
            <a:r>
              <a:rPr lang="en" dirty="0"/>
              <a:t> </a:t>
            </a:r>
            <a:r>
              <a:rPr lang="en" dirty="0" err="1"/>
              <a:t>시스템</a:t>
            </a:r>
            <a:r>
              <a:rPr lang="en" dirty="0"/>
              <a:t> </a:t>
            </a:r>
            <a:r>
              <a:rPr lang="en" dirty="0" err="1"/>
              <a:t>수행</a:t>
            </a:r>
            <a:r>
              <a:rPr lang="en" dirty="0"/>
              <a:t> </a:t>
            </a:r>
            <a:r>
              <a:rPr lang="en" dirty="0" err="1"/>
              <a:t>시나리오</a:t>
            </a:r>
            <a:r>
              <a:rPr lang="en" dirty="0"/>
              <a:t> </a:t>
            </a:r>
            <a:r>
              <a:rPr lang="en" dirty="0" err="1"/>
              <a:t>입니다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" dirty="0" err="1"/>
              <a:t>사용자로부터</a:t>
            </a:r>
            <a:r>
              <a:rPr lang="en" dirty="0"/>
              <a:t> </a:t>
            </a:r>
            <a:r>
              <a:rPr lang="en" dirty="0" err="1"/>
              <a:t>여행</a:t>
            </a:r>
            <a:r>
              <a:rPr lang="ko-KR" altLang="en-US" dirty="0"/>
              <a:t>지</a:t>
            </a:r>
            <a:r>
              <a:rPr lang="en" dirty="0" err="1"/>
              <a:t>와</a:t>
            </a:r>
            <a:r>
              <a:rPr lang="en" dirty="0"/>
              <a:t> </a:t>
            </a:r>
            <a:r>
              <a:rPr lang="ko-KR" altLang="en-US" dirty="0"/>
              <a:t>여행 날</a:t>
            </a:r>
            <a:r>
              <a:rPr lang="en" dirty="0" err="1"/>
              <a:t>짜</a:t>
            </a:r>
            <a:r>
              <a:rPr lang="ko-KR" altLang="en-US" dirty="0" err="1"/>
              <a:t>를</a:t>
            </a:r>
            <a:r>
              <a:rPr lang="en" dirty="0"/>
              <a:t> </a:t>
            </a:r>
            <a:r>
              <a:rPr lang="en" dirty="0" err="1"/>
              <a:t>입력받습니다</a:t>
            </a:r>
            <a:r>
              <a:rPr lang="e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이후 사용자로부터 </a:t>
            </a:r>
            <a:r>
              <a:rPr lang="ko-KR" altLang="en-US" dirty="0" err="1"/>
              <a:t>입력받은</a:t>
            </a:r>
            <a:r>
              <a:rPr lang="ko-KR" altLang="en-US" dirty="0"/>
              <a:t> </a:t>
            </a:r>
            <a:r>
              <a:rPr lang="ko-KR" altLang="en-US"/>
              <a:t>여행지를 통해 </a:t>
            </a:r>
            <a:r>
              <a:rPr lang="ko-KR" altLang="en-US" dirty="0"/>
              <a:t>패키지 상품들을 </a:t>
            </a:r>
            <a:r>
              <a:rPr lang="ko-KR" altLang="en-US" dirty="0" err="1"/>
              <a:t>스크래핑</a:t>
            </a:r>
            <a:r>
              <a:rPr lang="ko-KR" altLang="en-US" dirty="0"/>
              <a:t> 하고</a:t>
            </a:r>
            <a:r>
              <a:rPr lang="en-US" altLang="ko-KR" dirty="0"/>
              <a:t>,  </a:t>
            </a:r>
            <a:r>
              <a:rPr lang="ko-KR" altLang="en-US" dirty="0"/>
              <a:t>이를 </a:t>
            </a:r>
            <a:r>
              <a:rPr lang="en-US" altLang="ko-KR" dirty="0" err="1"/>
              <a:t>ChapGPT</a:t>
            </a:r>
            <a:r>
              <a:rPr lang="ko-KR" altLang="en-US" dirty="0"/>
              <a:t>로 가공하여 사용자에게 기본 템플릿으로 제공해줍니다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아마데우스</a:t>
            </a:r>
            <a:r>
              <a:rPr lang="en" dirty="0"/>
              <a:t> </a:t>
            </a:r>
            <a:r>
              <a:rPr lang="en" dirty="0" err="1"/>
              <a:t>api</a:t>
            </a:r>
            <a:r>
              <a:rPr lang="en" dirty="0"/>
              <a:t> </a:t>
            </a:r>
            <a:r>
              <a:rPr lang="en" dirty="0" err="1"/>
              <a:t>를</a:t>
            </a:r>
            <a:r>
              <a:rPr lang="en" dirty="0"/>
              <a:t> </a:t>
            </a:r>
            <a:r>
              <a:rPr lang="en" dirty="0" err="1"/>
              <a:t>통해</a:t>
            </a:r>
            <a:r>
              <a:rPr lang="en" dirty="0"/>
              <a:t> </a:t>
            </a:r>
            <a:r>
              <a:rPr lang="en" dirty="0" err="1"/>
              <a:t>항공권과</a:t>
            </a:r>
            <a:r>
              <a:rPr lang="en" dirty="0"/>
              <a:t> </a:t>
            </a:r>
            <a:r>
              <a:rPr lang="en" dirty="0" err="1"/>
              <a:t>숙박권</a:t>
            </a:r>
            <a:r>
              <a:rPr lang="ko-KR" altLang="en-US" dirty="0"/>
              <a:t>을 조회하고</a:t>
            </a:r>
            <a:r>
              <a:rPr lang="en-US" altLang="ko-KR" dirty="0"/>
              <a:t>,</a:t>
            </a:r>
            <a:r>
              <a:rPr lang="ko-KR" altLang="en-US" dirty="0"/>
              <a:t> 유동적으로 템플릿을 수정한 뒤 여행 동행자와 일정을 공유합니다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61f188256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61f188256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 </a:t>
            </a:r>
            <a:r>
              <a:rPr lang="en" dirty="0" err="1"/>
              <a:t>여행일정이</a:t>
            </a:r>
            <a:r>
              <a:rPr lang="en" dirty="0"/>
              <a:t> </a:t>
            </a:r>
            <a:r>
              <a:rPr lang="en" dirty="0" err="1"/>
              <a:t>생성되면</a:t>
            </a:r>
            <a:r>
              <a:rPr lang="en" dirty="0"/>
              <a:t> </a:t>
            </a:r>
            <a:r>
              <a:rPr lang="en" dirty="0" err="1"/>
              <a:t>해당</a:t>
            </a:r>
            <a:r>
              <a:rPr lang="en" dirty="0"/>
              <a:t> </a:t>
            </a:r>
            <a:r>
              <a:rPr lang="ko-KR" altLang="en-US" dirty="0"/>
              <a:t>여행지</a:t>
            </a:r>
            <a:r>
              <a:rPr lang="en" dirty="0" err="1"/>
              <a:t>에</a:t>
            </a:r>
            <a:r>
              <a:rPr lang="en" dirty="0"/>
              <a:t> </a:t>
            </a:r>
            <a:r>
              <a:rPr lang="en" dirty="0" err="1"/>
              <a:t>대해</a:t>
            </a:r>
            <a:r>
              <a:rPr lang="en" dirty="0"/>
              <a:t> </a:t>
            </a:r>
            <a:r>
              <a:rPr lang="en" dirty="0" err="1"/>
              <a:t>날씨와</a:t>
            </a:r>
            <a:r>
              <a:rPr lang="en" dirty="0"/>
              <a:t> </a:t>
            </a:r>
            <a:r>
              <a:rPr lang="en" dirty="0" err="1"/>
              <a:t>환율정보를</a:t>
            </a:r>
            <a:r>
              <a:rPr lang="en" dirty="0"/>
              <a:t> </a:t>
            </a:r>
            <a:r>
              <a:rPr lang="en" dirty="0" err="1"/>
              <a:t>제공</a:t>
            </a:r>
            <a:r>
              <a:rPr lang="ko-KR" altLang="en-US" dirty="0" err="1"/>
              <a:t>받</a:t>
            </a:r>
            <a:r>
              <a:rPr lang="en" dirty="0" err="1"/>
              <a:t>고</a:t>
            </a:r>
            <a:r>
              <a:rPr lang="en" dirty="0"/>
              <a:t>, </a:t>
            </a:r>
            <a:r>
              <a:rPr lang="en" dirty="0" err="1"/>
              <a:t>관광지</a:t>
            </a:r>
            <a:r>
              <a:rPr lang="en" dirty="0"/>
              <a:t> </a:t>
            </a:r>
            <a:r>
              <a:rPr lang="en" dirty="0" err="1"/>
              <a:t>정보를</a:t>
            </a:r>
            <a:r>
              <a:rPr lang="en" dirty="0"/>
              <a:t> </a:t>
            </a:r>
            <a:r>
              <a:rPr lang="en" dirty="0" err="1"/>
              <a:t>조</a:t>
            </a:r>
            <a:r>
              <a:rPr lang="ko-KR" altLang="en-US" dirty="0"/>
              <a:t>회할 수 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여행</a:t>
            </a:r>
            <a:r>
              <a:rPr lang="en" dirty="0"/>
              <a:t> </a:t>
            </a:r>
            <a:r>
              <a:rPr lang="en" dirty="0" err="1"/>
              <a:t>도중에는</a:t>
            </a:r>
            <a:r>
              <a:rPr lang="en" dirty="0"/>
              <a:t> OCR </a:t>
            </a:r>
            <a:r>
              <a:rPr lang="en" dirty="0" err="1"/>
              <a:t>기술을</a:t>
            </a:r>
            <a:r>
              <a:rPr lang="en" dirty="0"/>
              <a:t> </a:t>
            </a:r>
            <a:r>
              <a:rPr lang="en" dirty="0" err="1"/>
              <a:t>활용</a:t>
            </a:r>
            <a:r>
              <a:rPr lang="ko-KR" altLang="en-US" dirty="0"/>
              <a:t>하여</a:t>
            </a:r>
            <a:r>
              <a:rPr lang="en" dirty="0"/>
              <a:t> </a:t>
            </a:r>
            <a:r>
              <a:rPr lang="en" dirty="0" err="1"/>
              <a:t>사용자로부터</a:t>
            </a:r>
            <a:r>
              <a:rPr lang="en" dirty="0"/>
              <a:t> </a:t>
            </a:r>
            <a:r>
              <a:rPr lang="en" dirty="0" err="1"/>
              <a:t>영수증을</a:t>
            </a:r>
            <a:r>
              <a:rPr lang="en" dirty="0"/>
              <a:t> </a:t>
            </a:r>
            <a:r>
              <a:rPr lang="en" dirty="0" err="1"/>
              <a:t>입력받</a:t>
            </a:r>
            <a:r>
              <a:rPr lang="ko-KR" altLang="en-US" dirty="0"/>
              <a:t>고</a:t>
            </a:r>
            <a:r>
              <a:rPr lang="en-US" altLang="ko-KR" dirty="0"/>
              <a:t>,</a:t>
            </a:r>
            <a:r>
              <a:rPr lang="ko-KR" altLang="en-US" dirty="0"/>
              <a:t> 이를 통해 총 </a:t>
            </a:r>
            <a:r>
              <a:rPr lang="en" dirty="0" err="1"/>
              <a:t>경비와</a:t>
            </a:r>
            <a:r>
              <a:rPr lang="en" dirty="0"/>
              <a:t> </a:t>
            </a:r>
            <a:r>
              <a:rPr lang="en" dirty="0" err="1"/>
              <a:t>여행</a:t>
            </a:r>
            <a:r>
              <a:rPr lang="en" dirty="0"/>
              <a:t> </a:t>
            </a:r>
            <a:r>
              <a:rPr lang="en" dirty="0" err="1"/>
              <a:t>사진들을</a:t>
            </a:r>
            <a:r>
              <a:rPr lang="en" dirty="0"/>
              <a:t> </a:t>
            </a:r>
            <a:r>
              <a:rPr lang="ko-KR" altLang="en-US" dirty="0"/>
              <a:t>저장할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622bc404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622bc404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다음은</a:t>
            </a:r>
            <a:r>
              <a:rPr lang="en" dirty="0"/>
              <a:t> </a:t>
            </a:r>
            <a:r>
              <a:rPr lang="en" dirty="0" err="1"/>
              <a:t>저희</a:t>
            </a:r>
            <a:r>
              <a:rPr lang="en" dirty="0"/>
              <a:t> </a:t>
            </a:r>
            <a:r>
              <a:rPr lang="en" dirty="0" err="1"/>
              <a:t>서비스의</a:t>
            </a:r>
            <a:r>
              <a:rPr lang="en" dirty="0"/>
              <a:t> </a:t>
            </a:r>
            <a:r>
              <a:rPr lang="en" dirty="0" err="1"/>
              <a:t>전체</a:t>
            </a:r>
            <a:r>
              <a:rPr lang="en" dirty="0"/>
              <a:t> </a:t>
            </a:r>
            <a:r>
              <a:rPr lang="ko-KR" altLang="en-US" dirty="0"/>
              <a:t>기능입니다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9ce74585d2_1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9ce74585d2_1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 환경입니다.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ce74585d2_3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ce74585d2_3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먼저 목차는 다음과 같습니다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9ce74585d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9ce74585d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저희는</a:t>
            </a:r>
            <a:r>
              <a:rPr lang="en" dirty="0"/>
              <a:t> </a:t>
            </a:r>
            <a:r>
              <a:rPr lang="en" dirty="0" err="1"/>
              <a:t>안드로이드와</a:t>
            </a:r>
            <a:r>
              <a:rPr lang="en" dirty="0"/>
              <a:t> </a:t>
            </a:r>
            <a:r>
              <a:rPr lang="en" dirty="0" err="1"/>
              <a:t>스프링부트를</a:t>
            </a:r>
            <a:r>
              <a:rPr lang="en" dirty="0"/>
              <a:t> </a:t>
            </a:r>
            <a:r>
              <a:rPr lang="en" dirty="0" err="1"/>
              <a:t>통해</a:t>
            </a:r>
            <a:r>
              <a:rPr lang="en" dirty="0"/>
              <a:t> </a:t>
            </a:r>
            <a:r>
              <a:rPr lang="en" dirty="0" err="1"/>
              <a:t>개발을</a:t>
            </a:r>
            <a:r>
              <a:rPr lang="en" dirty="0"/>
              <a:t> </a:t>
            </a:r>
            <a:r>
              <a:rPr lang="en" dirty="0" err="1"/>
              <a:t>할</a:t>
            </a:r>
            <a:r>
              <a:rPr lang="en" dirty="0"/>
              <a:t> </a:t>
            </a:r>
            <a:r>
              <a:rPr lang="en" dirty="0" err="1"/>
              <a:t>예정입니다</a:t>
            </a:r>
            <a:r>
              <a:rPr lang="en" dirty="0"/>
              <a:t>. </a:t>
            </a:r>
            <a:r>
              <a:rPr lang="en" dirty="0" err="1"/>
              <a:t>안드로이드에서는</a:t>
            </a:r>
            <a:r>
              <a:rPr lang="en" dirty="0"/>
              <a:t> </a:t>
            </a:r>
            <a:r>
              <a:rPr lang="en" dirty="0" err="1"/>
              <a:t>mlkit와</a:t>
            </a:r>
            <a:r>
              <a:rPr lang="en" dirty="0"/>
              <a:t> </a:t>
            </a:r>
            <a:r>
              <a:rPr lang="en" dirty="0" err="1"/>
              <a:t>구글맵</a:t>
            </a:r>
            <a:r>
              <a:rPr lang="en" dirty="0"/>
              <a:t>, </a:t>
            </a:r>
            <a:r>
              <a:rPr lang="en" dirty="0" err="1"/>
              <a:t>파이어베이스를</a:t>
            </a:r>
            <a:r>
              <a:rPr lang="en" dirty="0"/>
              <a:t> </a:t>
            </a:r>
            <a:r>
              <a:rPr lang="ko-KR" altLang="en-US" dirty="0"/>
              <a:t>활</a:t>
            </a:r>
            <a:r>
              <a:rPr lang="en" dirty="0" err="1"/>
              <a:t>용할</a:t>
            </a:r>
            <a:r>
              <a:rPr lang="en" dirty="0"/>
              <a:t> </a:t>
            </a:r>
            <a:r>
              <a:rPr lang="en" dirty="0" err="1"/>
              <a:t>것이고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서버의</a:t>
            </a:r>
            <a:r>
              <a:rPr lang="en" dirty="0"/>
              <a:t> </a:t>
            </a:r>
            <a:r>
              <a:rPr lang="en" dirty="0" err="1"/>
              <a:t>db로는</a:t>
            </a:r>
            <a:r>
              <a:rPr lang="en" dirty="0"/>
              <a:t> </a:t>
            </a:r>
            <a:r>
              <a:rPr lang="en" dirty="0" err="1"/>
              <a:t>rds를</a:t>
            </a:r>
            <a:r>
              <a:rPr lang="en" dirty="0"/>
              <a:t>, </a:t>
            </a:r>
            <a:r>
              <a:rPr lang="en" dirty="0" err="1"/>
              <a:t>여행관련</a:t>
            </a:r>
            <a:r>
              <a:rPr lang="en" dirty="0"/>
              <a:t> </a:t>
            </a:r>
            <a:r>
              <a:rPr lang="en" dirty="0" err="1"/>
              <a:t>사진은</a:t>
            </a:r>
            <a:r>
              <a:rPr lang="en" dirty="0"/>
              <a:t> s3를 </a:t>
            </a:r>
            <a:r>
              <a:rPr lang="en" dirty="0" err="1"/>
              <a:t>활용할</a:t>
            </a:r>
            <a:r>
              <a:rPr lang="en" dirty="0"/>
              <a:t> </a:t>
            </a:r>
            <a:r>
              <a:rPr lang="en" dirty="0" err="1"/>
              <a:t>예정입니다</a:t>
            </a:r>
            <a:r>
              <a:rPr lang="en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en" dirty="0" err="1"/>
              <a:t>깃</a:t>
            </a:r>
            <a:r>
              <a:rPr lang="ko-KR" altLang="en-US" dirty="0"/>
              <a:t>허브</a:t>
            </a:r>
            <a:r>
              <a:rPr lang="en" dirty="0" err="1"/>
              <a:t>액션</a:t>
            </a:r>
            <a:r>
              <a:rPr lang="en" dirty="0"/>
              <a:t>- </a:t>
            </a:r>
            <a:r>
              <a:rPr lang="en" dirty="0">
                <a:solidFill>
                  <a:schemeClr val="dk1"/>
                </a:solidFill>
              </a:rPr>
              <a:t>Elastic Beanstalk </a:t>
            </a:r>
            <a:r>
              <a:rPr lang="en" dirty="0" err="1">
                <a:solidFill>
                  <a:schemeClr val="dk1"/>
                </a:solidFill>
              </a:rPr>
              <a:t>을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이용</a:t>
            </a:r>
            <a:r>
              <a:rPr lang="ko-KR" altLang="en-US" dirty="0">
                <a:solidFill>
                  <a:schemeClr val="dk1"/>
                </a:solidFill>
              </a:rPr>
              <a:t>하여</a:t>
            </a:r>
            <a:r>
              <a:rPr lang="en" dirty="0"/>
              <a:t> </a:t>
            </a:r>
            <a:r>
              <a:rPr lang="en" dirty="0" err="1"/>
              <a:t>cicd</a:t>
            </a:r>
            <a:r>
              <a:rPr lang="ko-KR" altLang="en-US" dirty="0" err="1"/>
              <a:t>를</a:t>
            </a:r>
            <a:r>
              <a:rPr lang="ko-KR" altLang="en-US" dirty="0"/>
              <a:t> 구현</a:t>
            </a:r>
            <a:r>
              <a:rPr lang="en" dirty="0" err="1"/>
              <a:t>하여</a:t>
            </a:r>
            <a:r>
              <a:rPr lang="en" dirty="0"/>
              <a:t> </a:t>
            </a:r>
            <a:r>
              <a:rPr lang="en" dirty="0" err="1"/>
              <a:t>빠른</a:t>
            </a:r>
            <a:r>
              <a:rPr lang="en" dirty="0"/>
              <a:t> </a:t>
            </a:r>
            <a:r>
              <a:rPr lang="en" dirty="0" err="1"/>
              <a:t>배포와</a:t>
            </a:r>
            <a:r>
              <a:rPr lang="en" dirty="0"/>
              <a:t> </a:t>
            </a:r>
            <a:r>
              <a:rPr lang="en" dirty="0" err="1"/>
              <a:t>수정을</a:t>
            </a:r>
            <a:r>
              <a:rPr lang="en" dirty="0"/>
              <a:t> </a:t>
            </a:r>
            <a:r>
              <a:rPr lang="en" dirty="0" err="1"/>
              <a:t>할</a:t>
            </a:r>
            <a:r>
              <a:rPr lang="en" dirty="0"/>
              <a:t> </a:t>
            </a:r>
            <a:r>
              <a:rPr lang="en" dirty="0" err="1"/>
              <a:t>수</a:t>
            </a:r>
            <a:r>
              <a:rPr lang="en" dirty="0"/>
              <a:t> </a:t>
            </a:r>
            <a:r>
              <a:rPr lang="en" dirty="0" err="1"/>
              <a:t>있도록</a:t>
            </a:r>
            <a:r>
              <a:rPr lang="en" dirty="0"/>
              <a:t> </a:t>
            </a:r>
            <a:r>
              <a:rPr lang="en" dirty="0" err="1"/>
              <a:t>할것</a:t>
            </a:r>
            <a:r>
              <a:rPr lang="en" dirty="0"/>
              <a:t> </a:t>
            </a:r>
            <a:r>
              <a:rPr lang="en" dirty="0" err="1"/>
              <a:t>입니다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9f078d6925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9f078d6925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다음은</a:t>
            </a:r>
            <a:r>
              <a:rPr lang="en" dirty="0"/>
              <a:t> </a:t>
            </a:r>
            <a:r>
              <a:rPr lang="en" dirty="0" err="1"/>
              <a:t>저희</a:t>
            </a:r>
            <a:r>
              <a:rPr lang="en" dirty="0"/>
              <a:t> </a:t>
            </a:r>
            <a:r>
              <a:rPr lang="en" dirty="0" err="1"/>
              <a:t>개발환경입니다</a:t>
            </a:r>
            <a:r>
              <a:rPr lang="en" dirty="0"/>
              <a:t>. </a:t>
            </a:r>
            <a:r>
              <a:rPr lang="ko-KR" altLang="en-US" dirty="0" err="1"/>
              <a:t>더음과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61f1882565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61f1882565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</a:t>
            </a:r>
            <a:r>
              <a:rPr lang="en" dirty="0" err="1"/>
              <a:t>협업도구로</a:t>
            </a:r>
            <a:r>
              <a:rPr lang="en" dirty="0"/>
              <a:t> </a:t>
            </a:r>
            <a:r>
              <a:rPr lang="en" dirty="0" err="1"/>
              <a:t>깃허브</a:t>
            </a:r>
            <a:r>
              <a:rPr lang="en" dirty="0"/>
              <a:t>. </a:t>
            </a:r>
            <a:r>
              <a:rPr lang="en" dirty="0" err="1"/>
              <a:t>피그마</a:t>
            </a:r>
            <a:r>
              <a:rPr lang="en" dirty="0"/>
              <a:t>, </a:t>
            </a:r>
            <a:r>
              <a:rPr lang="en" dirty="0" err="1"/>
              <a:t>노션</a:t>
            </a:r>
            <a:r>
              <a:rPr lang="en" dirty="0"/>
              <a:t>, </a:t>
            </a:r>
            <a:r>
              <a:rPr lang="en" dirty="0" err="1"/>
              <a:t>지라를</a:t>
            </a:r>
            <a:r>
              <a:rPr lang="en" dirty="0"/>
              <a:t> </a:t>
            </a:r>
            <a:r>
              <a:rPr lang="en" dirty="0" err="1"/>
              <a:t>활용할</a:t>
            </a:r>
            <a:r>
              <a:rPr lang="en" dirty="0"/>
              <a:t> </a:t>
            </a:r>
            <a:r>
              <a:rPr lang="en" dirty="0" err="1"/>
              <a:t>것입니다</a:t>
            </a:r>
            <a:r>
              <a:rPr lang="en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9ce74585d2_1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9ce74585d2_1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9ce74585d2_1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9ce74585d2_1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수행일정은 다음과 같습니다. 저희의 메인 기능들은 3월전 완료를 목표로 계획을 세웠습니다.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61f1882565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61f1882565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9ce74585d2_1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9ce74585d2_1_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61f1882565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61f1882565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업무 분담입니다.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9ce74585d2_1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9ce74585d2_1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9ce74585d2_1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9ce74585d2_1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참고 문헌은 다음과 같습니다.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ce74585d2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ce74585d2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주제 개요입니다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이상</a:t>
            </a:r>
            <a:r>
              <a:rPr lang="en" dirty="0"/>
              <a:t> </a:t>
            </a:r>
            <a:r>
              <a:rPr lang="en" dirty="0" err="1"/>
              <a:t>발표를</a:t>
            </a:r>
            <a:r>
              <a:rPr lang="en" dirty="0"/>
              <a:t> </a:t>
            </a:r>
            <a:r>
              <a:rPr lang="en" dirty="0" err="1"/>
              <a:t>마치도록</a:t>
            </a:r>
            <a:r>
              <a:rPr lang="en" dirty="0"/>
              <a:t> </a:t>
            </a:r>
            <a:r>
              <a:rPr lang="en" dirty="0" err="1"/>
              <a:t>하겠습니다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ce74585d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ce74585d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</a:rPr>
              <a:t>정부가 </a:t>
            </a:r>
            <a:r>
              <a:rPr lang="en-US" altLang="ko-KR" sz="2000" dirty="0">
                <a:solidFill>
                  <a:schemeClr val="dk1"/>
                </a:solidFill>
              </a:rPr>
              <a:t>2023</a:t>
            </a:r>
            <a:r>
              <a:rPr lang="ko-KR" altLang="en-US" sz="2000" dirty="0">
                <a:solidFill>
                  <a:schemeClr val="dk1"/>
                </a:solidFill>
              </a:rPr>
              <a:t>년 </a:t>
            </a:r>
            <a:r>
              <a:rPr lang="en-US" altLang="ko-KR" sz="2000" dirty="0">
                <a:solidFill>
                  <a:schemeClr val="dk1"/>
                </a:solidFill>
              </a:rPr>
              <a:t>6</a:t>
            </a:r>
            <a:r>
              <a:rPr lang="ko-KR" altLang="en-US" sz="2000" dirty="0">
                <a:solidFill>
                  <a:schemeClr val="dk1"/>
                </a:solidFill>
              </a:rPr>
              <a:t>월 </a:t>
            </a:r>
            <a:r>
              <a:rPr lang="en-US" altLang="ko-KR" sz="2000" dirty="0">
                <a:solidFill>
                  <a:schemeClr val="dk1"/>
                </a:solidFill>
              </a:rPr>
              <a:t>1</a:t>
            </a:r>
            <a:r>
              <a:rPr lang="ko-KR" altLang="en-US" sz="2000" dirty="0">
                <a:solidFill>
                  <a:schemeClr val="dk1"/>
                </a:solidFill>
              </a:rPr>
              <a:t>일</a:t>
            </a:r>
            <a:r>
              <a:rPr lang="en-US" altLang="ko-KR" sz="2000" dirty="0">
                <a:solidFill>
                  <a:schemeClr val="dk1"/>
                </a:solidFill>
              </a:rPr>
              <a:t>,</a:t>
            </a:r>
            <a:r>
              <a:rPr lang="ko-KR" altLang="en-US" sz="2000" dirty="0">
                <a:solidFill>
                  <a:schemeClr val="dk1"/>
                </a:solidFill>
              </a:rPr>
              <a:t> 코로나 종식을 선언함에 따라 </a:t>
            </a:r>
            <a:r>
              <a:rPr lang="en" sz="2000" dirty="0" err="1">
                <a:solidFill>
                  <a:schemeClr val="dk1"/>
                </a:solidFill>
              </a:rPr>
              <a:t>여행에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대한</a:t>
            </a:r>
            <a:r>
              <a:rPr lang="ko-KR" altLang="en-US" sz="2000" dirty="0">
                <a:solidFill>
                  <a:schemeClr val="dk1"/>
                </a:solidFill>
              </a:rPr>
              <a:t> 사람들의 </a:t>
            </a:r>
            <a:r>
              <a:rPr lang="en" sz="2000" dirty="0" err="1">
                <a:solidFill>
                  <a:schemeClr val="dk1"/>
                </a:solidFill>
              </a:rPr>
              <a:t>심리적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장벽이</a:t>
            </a:r>
            <a:r>
              <a:rPr lang="ko-KR" altLang="en-US" sz="2000" dirty="0">
                <a:solidFill>
                  <a:schemeClr val="dk1"/>
                </a:solidFill>
              </a:rPr>
              <a:t> 무너졌습니다</a:t>
            </a:r>
            <a:r>
              <a:rPr lang="en-US" altLang="ko-KR" sz="2000" dirty="0">
                <a:solidFill>
                  <a:schemeClr val="dk1"/>
                </a:solidFill>
              </a:rPr>
              <a:t>.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dfefd48a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dfefd48a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여행업이 정상화되는 것은 해당 두 그래프로 확인할 수 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먼저 해외여행 비율 증가 그래프입니다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r>
              <a:rPr lang="ko-KR" altLang="en-US" dirty="0">
                <a:solidFill>
                  <a:schemeClr val="dk1"/>
                </a:solidFill>
              </a:rPr>
              <a:t> 거리두기 해제 이후 해외여행 비율이 증가함에 따라 </a:t>
            </a:r>
            <a:r>
              <a:rPr lang="ko-KR" altLang="en-US" dirty="0" err="1">
                <a:solidFill>
                  <a:schemeClr val="dk1"/>
                </a:solidFill>
              </a:rPr>
              <a:t>여행앱</a:t>
            </a:r>
            <a:r>
              <a:rPr lang="ko-KR" altLang="en-US" dirty="0">
                <a:solidFill>
                  <a:schemeClr val="dk1"/>
                </a:solidFill>
              </a:rPr>
              <a:t> 사용자가 증가했습니다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두번째로 여행 앱 내 결제 금액이 증가 그래프입니다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r>
              <a:rPr lang="ko-KR" altLang="en-US" dirty="0">
                <a:solidFill>
                  <a:schemeClr val="dk1"/>
                </a:solidFill>
              </a:rPr>
              <a:t> 항공권과 숙박을 예약하기 위해 </a:t>
            </a:r>
            <a:r>
              <a:rPr lang="ko-KR" altLang="en-US" dirty="0" err="1">
                <a:solidFill>
                  <a:schemeClr val="dk1"/>
                </a:solidFill>
              </a:rPr>
              <a:t>올인원</a:t>
            </a:r>
            <a:r>
              <a:rPr lang="ko-KR" altLang="en-US" dirty="0">
                <a:solidFill>
                  <a:schemeClr val="dk1"/>
                </a:solidFill>
              </a:rPr>
              <a:t> 서비스에서 결제하는 비율이 늘어났습니다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2220821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2220821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다음으로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저</a:t>
            </a:r>
            <a:r>
              <a:rPr lang="ko-KR" altLang="en-US" dirty="0" err="1">
                <a:solidFill>
                  <a:schemeClr val="dk1"/>
                </a:solidFill>
              </a:rPr>
              <a:t>희가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 err="1">
                <a:solidFill>
                  <a:schemeClr val="dk1"/>
                </a:solidFill>
              </a:rPr>
              <a:t>여행어때에서</a:t>
            </a:r>
            <a:r>
              <a:rPr lang="ko-KR" altLang="en-US" dirty="0">
                <a:solidFill>
                  <a:schemeClr val="dk1"/>
                </a:solidFill>
              </a:rPr>
              <a:t> 수요를 기대하는 이유에 대해 말씀드리겠습니다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2 </a:t>
            </a:r>
            <a:r>
              <a:rPr lang="en" dirty="0" err="1">
                <a:solidFill>
                  <a:schemeClr val="dk1"/>
                </a:solidFill>
              </a:rPr>
              <a:t>먼저</a:t>
            </a:r>
            <a:r>
              <a:rPr lang="ko-KR" altLang="en-US" dirty="0">
                <a:solidFill>
                  <a:schemeClr val="dk1"/>
                </a:solidFill>
              </a:rPr>
              <a:t> 한곳에서 모든 것을 해결할 수 있다는 점입니다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3 </a:t>
            </a:r>
            <a:r>
              <a:rPr lang="en" dirty="0" err="1">
                <a:solidFill>
                  <a:schemeClr val="dk1"/>
                </a:solidFill>
              </a:rPr>
              <a:t>하나의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앱에서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항공권</a:t>
            </a:r>
            <a:r>
              <a:rPr lang="ko-KR" altLang="en-US" dirty="0">
                <a:solidFill>
                  <a:schemeClr val="dk1"/>
                </a:solidFill>
              </a:rPr>
              <a:t> 및 숙박 예약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r>
              <a:rPr lang="ko-KR" altLang="en-US" dirty="0">
                <a:solidFill>
                  <a:schemeClr val="dk1"/>
                </a:solidFill>
              </a:rPr>
              <a:t> 그리고 일행과 </a:t>
            </a:r>
            <a:r>
              <a:rPr lang="en" dirty="0" err="1">
                <a:solidFill>
                  <a:schemeClr val="dk1"/>
                </a:solidFill>
              </a:rPr>
              <a:t>일정</a:t>
            </a:r>
            <a:r>
              <a:rPr lang="ko-KR" altLang="en-US" dirty="0">
                <a:solidFill>
                  <a:schemeClr val="dk1"/>
                </a:solidFill>
              </a:rPr>
              <a:t>을 공유할 수 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또한 </a:t>
            </a:r>
            <a:r>
              <a:rPr lang="en" dirty="0" err="1">
                <a:solidFill>
                  <a:schemeClr val="dk1"/>
                </a:solidFill>
              </a:rPr>
              <a:t>여행에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필요한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다양한 </a:t>
            </a:r>
            <a:r>
              <a:rPr lang="en" dirty="0" err="1">
                <a:solidFill>
                  <a:schemeClr val="dk1"/>
                </a:solidFill>
              </a:rPr>
              <a:t>정보</a:t>
            </a:r>
            <a:r>
              <a:rPr lang="ko-KR" altLang="en-US" dirty="0" err="1">
                <a:solidFill>
                  <a:schemeClr val="dk1"/>
                </a:solidFill>
              </a:rPr>
              <a:t>를</a:t>
            </a:r>
            <a:r>
              <a:rPr lang="ko-KR" altLang="en-US" dirty="0">
                <a:solidFill>
                  <a:schemeClr val="dk1"/>
                </a:solidFill>
              </a:rPr>
              <a:t> 제공할 예정입니다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5 </a:t>
            </a:r>
            <a:r>
              <a:rPr lang="en" dirty="0" err="1">
                <a:solidFill>
                  <a:schemeClr val="dk1"/>
                </a:solidFill>
              </a:rPr>
              <a:t>두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번째는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생성형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일정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템플릿입니다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6 </a:t>
            </a:r>
            <a:r>
              <a:rPr lang="ko-KR" altLang="en-US" dirty="0">
                <a:solidFill>
                  <a:schemeClr val="dk1"/>
                </a:solidFill>
              </a:rPr>
              <a:t>해외여행지를 결정하기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위해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조사할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필요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없이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사용자는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생성형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일정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템플릿을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이용하여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여행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일정의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뼈대를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얻을 수 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7 </a:t>
            </a:r>
            <a:r>
              <a:rPr lang="ko-KR" altLang="en-US" dirty="0" err="1">
                <a:solidFill>
                  <a:schemeClr val="dk1"/>
                </a:solidFill>
              </a:rPr>
              <a:t>그외에</a:t>
            </a:r>
            <a:r>
              <a:rPr lang="ko-KR" altLang="en-US" dirty="0">
                <a:solidFill>
                  <a:schemeClr val="dk1"/>
                </a:solidFill>
              </a:rPr>
              <a:t> 여행지는 결정했</a:t>
            </a:r>
            <a:r>
              <a:rPr lang="en" dirty="0" err="1">
                <a:solidFill>
                  <a:schemeClr val="dk1"/>
                </a:solidFill>
              </a:rPr>
              <a:t>있으나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계획을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세우는데에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어려움을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겪는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분들</a:t>
            </a:r>
            <a:r>
              <a:rPr lang="ko-KR" altLang="en-US" dirty="0">
                <a:solidFill>
                  <a:schemeClr val="dk1"/>
                </a:solidFill>
              </a:rPr>
              <a:t>역시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쉽게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여행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계획을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제공받을 수 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ce74585d2_3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ce74585d2_3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다음은 관련 연구 및 사례입니다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ce74585d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9ce74585d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먼저 가장 비슷한 서비스로 </a:t>
            </a:r>
            <a:r>
              <a:rPr lang="ko-KR" altLang="en-US" dirty="0" err="1">
                <a:solidFill>
                  <a:schemeClr val="dk1"/>
                </a:solidFill>
              </a:rPr>
              <a:t>트리플을</a:t>
            </a:r>
            <a:r>
              <a:rPr lang="ko-KR" altLang="en-US" dirty="0">
                <a:solidFill>
                  <a:schemeClr val="dk1"/>
                </a:solidFill>
              </a:rPr>
              <a:t> 뽑았습니다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</a:rPr>
              <a:t>트리플은</a:t>
            </a:r>
            <a:r>
              <a:rPr lang="ko-KR" altLang="en-US" dirty="0">
                <a:solidFill>
                  <a:schemeClr val="dk1"/>
                </a:solidFill>
              </a:rPr>
              <a:t> 인터파크에서 운영하는 </a:t>
            </a:r>
            <a:r>
              <a:rPr lang="ko-KR" altLang="en-US" dirty="0" err="1">
                <a:solidFill>
                  <a:schemeClr val="dk1"/>
                </a:solidFill>
              </a:rPr>
              <a:t>올인원</a:t>
            </a:r>
            <a:r>
              <a:rPr lang="ko-KR" altLang="en-US" dirty="0">
                <a:solidFill>
                  <a:schemeClr val="dk1"/>
                </a:solidFill>
              </a:rPr>
              <a:t> 여행 서비스로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r>
              <a:rPr lang="ko-KR" altLang="en-US" dirty="0">
                <a:solidFill>
                  <a:schemeClr val="dk1"/>
                </a:solidFill>
              </a:rPr>
              <a:t> 올해 </a:t>
            </a:r>
            <a:r>
              <a:rPr lang="en-US" altLang="ko-KR" dirty="0">
                <a:solidFill>
                  <a:schemeClr val="dk1"/>
                </a:solidFill>
              </a:rPr>
              <a:t>800</a:t>
            </a:r>
            <a:r>
              <a:rPr lang="ko-KR" altLang="en-US" dirty="0">
                <a:solidFill>
                  <a:schemeClr val="dk1"/>
                </a:solidFill>
              </a:rPr>
              <a:t>만명의 사용자를 돌파했습니다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</a:rPr>
              <a:t>트리플</a:t>
            </a:r>
            <a:r>
              <a:rPr lang="ko-KR" altLang="en-US" dirty="0">
                <a:solidFill>
                  <a:schemeClr val="dk1"/>
                </a:solidFill>
              </a:rPr>
              <a:t> 역시 항공권과 숙박 예약이 가능하며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r>
              <a:rPr lang="ko-KR" altLang="en-US" dirty="0">
                <a:solidFill>
                  <a:schemeClr val="dk1"/>
                </a:solidFill>
              </a:rPr>
              <a:t> 일정 생성 기능을 제공하고 있으나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저희 서비스와의 차별점은 다음 페이지에서 바로 </a:t>
            </a:r>
            <a:r>
              <a:rPr lang="ko-KR" altLang="en-US" dirty="0" err="1">
                <a:solidFill>
                  <a:schemeClr val="dk1"/>
                </a:solidFill>
              </a:rPr>
              <a:t>설명드리겠습니다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ce74585d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9ce74585d2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</a:rPr>
              <a:t>트리플을</a:t>
            </a:r>
            <a:r>
              <a:rPr lang="ko-KR" altLang="en-US" dirty="0">
                <a:solidFill>
                  <a:schemeClr val="dk1"/>
                </a:solidFill>
              </a:rPr>
              <a:t> 포함한 다른 여행 </a:t>
            </a:r>
            <a:r>
              <a:rPr lang="ko-KR" altLang="en-US" dirty="0" err="1">
                <a:solidFill>
                  <a:schemeClr val="dk1"/>
                </a:solidFill>
              </a:rPr>
              <a:t>서비스들과의</a:t>
            </a:r>
            <a:r>
              <a:rPr lang="ko-KR" altLang="en-US" dirty="0">
                <a:solidFill>
                  <a:schemeClr val="dk1"/>
                </a:solidFill>
              </a:rPr>
              <a:t> 기능 비교 표입니다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>
                <a:solidFill>
                  <a:schemeClr val="dk1"/>
                </a:solidFill>
              </a:rPr>
              <a:t>보시다시피</a:t>
            </a:r>
            <a:r>
              <a:rPr lang="ko-KR" altLang="en-US" dirty="0">
                <a:solidFill>
                  <a:schemeClr val="dk1"/>
                </a:solidFill>
              </a:rPr>
              <a:t> 대부분의 서비스가 실시간 항공권을 제공해줍니다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</a:rPr>
              <a:t>하지만 패키지 정보 및 일정 공유 기능은 일부만 제공하는 것으로 확인됐으며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</a:rPr>
              <a:t>그 중 저희의 서비스인 </a:t>
            </a:r>
            <a:r>
              <a:rPr lang="ko-KR" altLang="en-US" dirty="0" err="1">
                <a:solidFill>
                  <a:schemeClr val="dk1"/>
                </a:solidFill>
              </a:rPr>
              <a:t>여행어때만이</a:t>
            </a:r>
            <a:r>
              <a:rPr lang="ko-KR" altLang="en-US" dirty="0">
                <a:solidFill>
                  <a:schemeClr val="dk1"/>
                </a:solidFill>
              </a:rPr>
              <a:t> 생성형 일정 템플릿을 제공합니다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 idx="2" hasCustomPrompt="1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>
            <a:spLocks noGrp="1"/>
          </p:cNvSpPr>
          <p:nvPr>
            <p:ph type="ctrTitle" idx="3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ubTitle" idx="4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title" idx="5" hasCustomPrompt="1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7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8"/>
          </p:nvPr>
        </p:nvSpPr>
        <p:spPr>
          <a:xfrm>
            <a:off x="4572001" y="215257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title" idx="9" hasCustomPrompt="1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ctrTitle" idx="13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4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title" idx="15" hasCustomPrompt="1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5364400" y="2113650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364400" y="1002325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 idx="2"/>
          </p:nvPr>
        </p:nvSpPr>
        <p:spPr>
          <a:xfrm>
            <a:off x="5364400" y="39027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5364400" y="2798875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349089" y="292260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349101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 idx="2"/>
          </p:nvPr>
        </p:nvSpPr>
        <p:spPr>
          <a:xfrm>
            <a:off x="3628222" y="292260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3"/>
          </p:nvPr>
        </p:nvSpPr>
        <p:spPr>
          <a:xfrm>
            <a:off x="362823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 idx="4"/>
          </p:nvPr>
        </p:nvSpPr>
        <p:spPr>
          <a:xfrm>
            <a:off x="5914222" y="292260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5"/>
          </p:nvPr>
        </p:nvSpPr>
        <p:spPr>
          <a:xfrm>
            <a:off x="591423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1196689" y="15497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1038125" y="2118250"/>
            <a:ext cx="220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 idx="2"/>
          </p:nvPr>
        </p:nvSpPr>
        <p:spPr>
          <a:xfrm>
            <a:off x="3628222" y="15497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3"/>
          </p:nvPr>
        </p:nvSpPr>
        <p:spPr>
          <a:xfrm>
            <a:off x="3533612" y="2118250"/>
            <a:ext cx="2070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 idx="4"/>
          </p:nvPr>
        </p:nvSpPr>
        <p:spPr>
          <a:xfrm>
            <a:off x="6085468" y="15497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5"/>
          </p:nvPr>
        </p:nvSpPr>
        <p:spPr>
          <a:xfrm>
            <a:off x="5890768" y="2118250"/>
            <a:ext cx="227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ctrTitle" idx="6"/>
          </p:nvPr>
        </p:nvSpPr>
        <p:spPr>
          <a:xfrm>
            <a:off x="1185326" y="33335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7"/>
          </p:nvPr>
        </p:nvSpPr>
        <p:spPr>
          <a:xfrm>
            <a:off x="1024850" y="3895327"/>
            <a:ext cx="220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ctrTitle" idx="8"/>
          </p:nvPr>
        </p:nvSpPr>
        <p:spPr>
          <a:xfrm>
            <a:off x="3616859" y="33335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9"/>
          </p:nvPr>
        </p:nvSpPr>
        <p:spPr>
          <a:xfrm>
            <a:off x="3522224" y="3895327"/>
            <a:ext cx="2070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 idx="13"/>
          </p:nvPr>
        </p:nvSpPr>
        <p:spPr>
          <a:xfrm>
            <a:off x="6085468" y="33335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4"/>
          </p:nvPr>
        </p:nvSpPr>
        <p:spPr>
          <a:xfrm>
            <a:off x="5890768" y="3895327"/>
            <a:ext cx="227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15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691835" y="95930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691835" y="1451600"/>
            <a:ext cx="18813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ctrTitle" idx="2"/>
          </p:nvPr>
        </p:nvSpPr>
        <p:spPr>
          <a:xfrm>
            <a:off x="2970962" y="95930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3"/>
          </p:nvPr>
        </p:nvSpPr>
        <p:spPr>
          <a:xfrm>
            <a:off x="2970970" y="1451600"/>
            <a:ext cx="18813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ctrTitle" idx="4"/>
          </p:nvPr>
        </p:nvSpPr>
        <p:spPr>
          <a:xfrm>
            <a:off x="4284862" y="3513999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5"/>
          </p:nvPr>
        </p:nvSpPr>
        <p:spPr>
          <a:xfrm>
            <a:off x="4183125" y="4006299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ctrTitle" idx="6"/>
          </p:nvPr>
        </p:nvSpPr>
        <p:spPr>
          <a:xfrm>
            <a:off x="6570862" y="3513999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7"/>
          </p:nvPr>
        </p:nvSpPr>
        <p:spPr>
          <a:xfrm>
            <a:off x="6570875" y="4006299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719990" y="133440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791025" y="2019400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 idx="2"/>
          </p:nvPr>
        </p:nvSpPr>
        <p:spPr>
          <a:xfrm>
            <a:off x="2682548" y="133440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3"/>
          </p:nvPr>
        </p:nvSpPr>
        <p:spPr>
          <a:xfrm>
            <a:off x="2957729" y="201940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ctrTitle" idx="4"/>
          </p:nvPr>
        </p:nvSpPr>
        <p:spPr>
          <a:xfrm>
            <a:off x="71999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5"/>
          </p:nvPr>
        </p:nvSpPr>
        <p:spPr>
          <a:xfrm>
            <a:off x="678600" y="354652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>
            <a:off x="2689423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7"/>
          </p:nvPr>
        </p:nvSpPr>
        <p:spPr>
          <a:xfrm>
            <a:off x="3076950" y="354652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630950" y="1042004"/>
            <a:ext cx="27498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630950" y="200155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6212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05842" y="288002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5842" y="3554700"/>
            <a:ext cx="23571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96550" y="990225"/>
            <a:ext cx="109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62475" y="1679175"/>
            <a:ext cx="37242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400175" y="2262605"/>
            <a:ext cx="982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400175" y="2810800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>
            <a:off x="5038725" y="2262605"/>
            <a:ext cx="1137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038725" y="2810800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3562550" y="4184544"/>
            <a:ext cx="4945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1E0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sz="2800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eapp.co.kr/insight/detail/439" TargetMode="External"/><Relationship Id="rId7" Type="http://schemas.openxmlformats.org/officeDocument/2006/relationships/hyperlink" Target="https://blog.naver.com/tmondev/22114517293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evelopers.google.com/search/docs/crawling-indexing/robots/robots_txt?hl=ko#disallow" TargetMode="External"/><Relationship Id="rId5" Type="http://schemas.openxmlformats.org/officeDocument/2006/relationships/hyperlink" Target="https://medium.com/@rishihassan231/amadeus-gds-api-integration-c851c57ce7c9" TargetMode="External"/><Relationship Id="rId4" Type="http://schemas.openxmlformats.org/officeDocument/2006/relationships/hyperlink" Target="https://mktcloud.igaworks.com/report/mkt/30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/>
          <p:nvPr/>
        </p:nvSpPr>
        <p:spPr>
          <a:xfrm>
            <a:off x="0" y="415400"/>
            <a:ext cx="7361295" cy="4728080"/>
          </a:xfrm>
          <a:custGeom>
            <a:avLst/>
            <a:gdLst/>
            <a:ahLst/>
            <a:cxnLst/>
            <a:rect l="l" t="t" r="r" b="b"/>
            <a:pathLst>
              <a:path w="189042" h="138959" extrusionOk="0">
                <a:moveTo>
                  <a:pt x="35789" y="0"/>
                </a:moveTo>
                <a:cubicBezTo>
                  <a:pt x="34514" y="0"/>
                  <a:pt x="33226" y="110"/>
                  <a:pt x="31938" y="335"/>
                </a:cubicBezTo>
                <a:cubicBezTo>
                  <a:pt x="22509" y="1976"/>
                  <a:pt x="15166" y="9453"/>
                  <a:pt x="13704" y="18927"/>
                </a:cubicBezTo>
                <a:cubicBezTo>
                  <a:pt x="13615" y="18916"/>
                  <a:pt x="13536" y="18916"/>
                  <a:pt x="13447" y="18916"/>
                </a:cubicBezTo>
                <a:cubicBezTo>
                  <a:pt x="6015" y="18916"/>
                  <a:pt x="0" y="24942"/>
                  <a:pt x="0" y="32363"/>
                </a:cubicBezTo>
                <a:lnTo>
                  <a:pt x="0" y="138958"/>
                </a:lnTo>
                <a:lnTo>
                  <a:pt x="189042" y="138958"/>
                </a:lnTo>
                <a:lnTo>
                  <a:pt x="189042" y="99074"/>
                </a:lnTo>
                <a:cubicBezTo>
                  <a:pt x="189042" y="91642"/>
                  <a:pt x="183027" y="85627"/>
                  <a:pt x="175595" y="85627"/>
                </a:cubicBezTo>
                <a:cubicBezTo>
                  <a:pt x="175438" y="85627"/>
                  <a:pt x="175282" y="85638"/>
                  <a:pt x="175115" y="85638"/>
                </a:cubicBezTo>
                <a:cubicBezTo>
                  <a:pt x="176766" y="78251"/>
                  <a:pt x="174099" y="70562"/>
                  <a:pt x="168229" y="65786"/>
                </a:cubicBezTo>
                <a:cubicBezTo>
                  <a:pt x="167917" y="65529"/>
                  <a:pt x="167604" y="65283"/>
                  <a:pt x="167281" y="65060"/>
                </a:cubicBezTo>
                <a:cubicBezTo>
                  <a:pt x="167136" y="64949"/>
                  <a:pt x="166980" y="64837"/>
                  <a:pt x="166823" y="64737"/>
                </a:cubicBezTo>
                <a:cubicBezTo>
                  <a:pt x="164312" y="63029"/>
                  <a:pt x="161444" y="61924"/>
                  <a:pt x="158431" y="61511"/>
                </a:cubicBezTo>
                <a:cubicBezTo>
                  <a:pt x="158052" y="61456"/>
                  <a:pt x="157661" y="61411"/>
                  <a:pt x="157271" y="61378"/>
                </a:cubicBezTo>
                <a:cubicBezTo>
                  <a:pt x="156735" y="61333"/>
                  <a:pt x="156188" y="61311"/>
                  <a:pt x="155641" y="61311"/>
                </a:cubicBezTo>
                <a:cubicBezTo>
                  <a:pt x="154816" y="61311"/>
                  <a:pt x="154001" y="61355"/>
                  <a:pt x="153198" y="61467"/>
                </a:cubicBezTo>
                <a:cubicBezTo>
                  <a:pt x="153097" y="61467"/>
                  <a:pt x="153008" y="61478"/>
                  <a:pt x="152907" y="61500"/>
                </a:cubicBezTo>
                <a:cubicBezTo>
                  <a:pt x="152494" y="58967"/>
                  <a:pt x="151658" y="56534"/>
                  <a:pt x="150408" y="54302"/>
                </a:cubicBezTo>
                <a:cubicBezTo>
                  <a:pt x="150318" y="54124"/>
                  <a:pt x="150229" y="53956"/>
                  <a:pt x="150129" y="53789"/>
                </a:cubicBezTo>
                <a:cubicBezTo>
                  <a:pt x="150073" y="53689"/>
                  <a:pt x="150017" y="53599"/>
                  <a:pt x="149961" y="53510"/>
                </a:cubicBezTo>
                <a:cubicBezTo>
                  <a:pt x="149861" y="53365"/>
                  <a:pt x="149772" y="53209"/>
                  <a:pt x="149682" y="53075"/>
                </a:cubicBezTo>
                <a:cubicBezTo>
                  <a:pt x="149649" y="53019"/>
                  <a:pt x="149615" y="52974"/>
                  <a:pt x="149582" y="52919"/>
                </a:cubicBezTo>
                <a:cubicBezTo>
                  <a:pt x="148845" y="51780"/>
                  <a:pt x="148008" y="50720"/>
                  <a:pt x="147071" y="49738"/>
                </a:cubicBezTo>
                <a:cubicBezTo>
                  <a:pt x="147049" y="49705"/>
                  <a:pt x="147015" y="49671"/>
                  <a:pt x="146982" y="49638"/>
                </a:cubicBezTo>
                <a:cubicBezTo>
                  <a:pt x="142602" y="45071"/>
                  <a:pt x="136737" y="42763"/>
                  <a:pt x="130859" y="42763"/>
                </a:cubicBezTo>
                <a:cubicBezTo>
                  <a:pt x="125489" y="42763"/>
                  <a:pt x="120108" y="44689"/>
                  <a:pt x="115836" y="48578"/>
                </a:cubicBezTo>
                <a:cubicBezTo>
                  <a:pt x="115110" y="45475"/>
                  <a:pt x="113302" y="42730"/>
                  <a:pt x="110747" y="40844"/>
                </a:cubicBezTo>
                <a:cubicBezTo>
                  <a:pt x="113012" y="30176"/>
                  <a:pt x="108348" y="19239"/>
                  <a:pt x="99096" y="13492"/>
                </a:cubicBezTo>
                <a:cubicBezTo>
                  <a:pt x="94896" y="10878"/>
                  <a:pt x="90156" y="9586"/>
                  <a:pt x="85432" y="9586"/>
                </a:cubicBezTo>
                <a:cubicBezTo>
                  <a:pt x="79751" y="9586"/>
                  <a:pt x="74091" y="11453"/>
                  <a:pt x="69412" y="15133"/>
                </a:cubicBezTo>
                <a:cubicBezTo>
                  <a:pt x="66171" y="12720"/>
                  <a:pt x="62254" y="11440"/>
                  <a:pt x="58265" y="11440"/>
                </a:cubicBezTo>
                <a:cubicBezTo>
                  <a:pt x="57310" y="11440"/>
                  <a:pt x="56351" y="11513"/>
                  <a:pt x="55396" y="11662"/>
                </a:cubicBezTo>
                <a:cubicBezTo>
                  <a:pt x="51444" y="4395"/>
                  <a:pt x="43864" y="0"/>
                  <a:pt x="357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1785650" y="863625"/>
            <a:ext cx="8146992" cy="4279926"/>
          </a:xfrm>
          <a:custGeom>
            <a:avLst/>
            <a:gdLst/>
            <a:ahLst/>
            <a:cxnLst/>
            <a:rect l="l" t="t" r="r" b="b"/>
            <a:pathLst>
              <a:path w="237487" h="124761" extrusionOk="0">
                <a:moveTo>
                  <a:pt x="212801" y="0"/>
                </a:moveTo>
                <a:cubicBezTo>
                  <a:pt x="201689" y="0"/>
                  <a:pt x="191769" y="7504"/>
                  <a:pt x="188920" y="18511"/>
                </a:cubicBezTo>
                <a:cubicBezTo>
                  <a:pt x="188663" y="18489"/>
                  <a:pt x="188407" y="18489"/>
                  <a:pt x="188150" y="18489"/>
                </a:cubicBezTo>
                <a:cubicBezTo>
                  <a:pt x="183463" y="18489"/>
                  <a:pt x="179211" y="21178"/>
                  <a:pt x="177203" y="25407"/>
                </a:cubicBezTo>
                <a:cubicBezTo>
                  <a:pt x="175194" y="29626"/>
                  <a:pt x="175785" y="34636"/>
                  <a:pt x="178743" y="38263"/>
                </a:cubicBezTo>
                <a:cubicBezTo>
                  <a:pt x="176165" y="38297"/>
                  <a:pt x="173609" y="38743"/>
                  <a:pt x="171176" y="39602"/>
                </a:cubicBezTo>
                <a:cubicBezTo>
                  <a:pt x="166242" y="34340"/>
                  <a:pt x="159557" y="31666"/>
                  <a:pt x="152849" y="31666"/>
                </a:cubicBezTo>
                <a:cubicBezTo>
                  <a:pt x="146982" y="31666"/>
                  <a:pt x="141096" y="33712"/>
                  <a:pt x="136348" y="37861"/>
                </a:cubicBezTo>
                <a:cubicBezTo>
                  <a:pt x="133894" y="36745"/>
                  <a:pt x="131310" y="36212"/>
                  <a:pt x="128760" y="36212"/>
                </a:cubicBezTo>
                <a:cubicBezTo>
                  <a:pt x="122542" y="36212"/>
                  <a:pt x="116526" y="39381"/>
                  <a:pt x="113091" y="44992"/>
                </a:cubicBezTo>
                <a:cubicBezTo>
                  <a:pt x="108921" y="39724"/>
                  <a:pt x="102676" y="36864"/>
                  <a:pt x="96283" y="36864"/>
                </a:cubicBezTo>
                <a:cubicBezTo>
                  <a:pt x="93251" y="36864"/>
                  <a:pt x="90185" y="37508"/>
                  <a:pt x="87291" y="38843"/>
                </a:cubicBezTo>
                <a:cubicBezTo>
                  <a:pt x="78307" y="42995"/>
                  <a:pt x="73330" y="52759"/>
                  <a:pt x="75261" y="62468"/>
                </a:cubicBezTo>
                <a:cubicBezTo>
                  <a:pt x="69915" y="62825"/>
                  <a:pt x="64916" y="65202"/>
                  <a:pt x="61289" y="69130"/>
                </a:cubicBezTo>
                <a:cubicBezTo>
                  <a:pt x="60340" y="69610"/>
                  <a:pt x="59425" y="70146"/>
                  <a:pt x="58544" y="70737"/>
                </a:cubicBezTo>
                <a:cubicBezTo>
                  <a:pt x="55743" y="68629"/>
                  <a:pt x="52371" y="67531"/>
                  <a:pt x="48958" y="67531"/>
                </a:cubicBezTo>
                <a:cubicBezTo>
                  <a:pt x="47257" y="67531"/>
                  <a:pt x="45547" y="67804"/>
                  <a:pt x="43891" y="68360"/>
                </a:cubicBezTo>
                <a:cubicBezTo>
                  <a:pt x="38914" y="70045"/>
                  <a:pt x="35086" y="74074"/>
                  <a:pt x="33669" y="79129"/>
                </a:cubicBezTo>
                <a:cubicBezTo>
                  <a:pt x="25355" y="80513"/>
                  <a:pt x="18570" y="86517"/>
                  <a:pt x="16160" y="94585"/>
                </a:cubicBezTo>
                <a:cubicBezTo>
                  <a:pt x="15859" y="94574"/>
                  <a:pt x="15557" y="94563"/>
                  <a:pt x="15256" y="94563"/>
                </a:cubicBezTo>
                <a:cubicBezTo>
                  <a:pt x="15208" y="94562"/>
                  <a:pt x="15160" y="94562"/>
                  <a:pt x="15112" y="94562"/>
                </a:cubicBezTo>
                <a:cubicBezTo>
                  <a:pt x="6775" y="94562"/>
                  <a:pt x="1" y="101306"/>
                  <a:pt x="1" y="109661"/>
                </a:cubicBezTo>
                <a:cubicBezTo>
                  <a:pt x="1" y="118006"/>
                  <a:pt x="6775" y="124761"/>
                  <a:pt x="15112" y="124761"/>
                </a:cubicBezTo>
                <a:cubicBezTo>
                  <a:pt x="15160" y="124761"/>
                  <a:pt x="15208" y="124761"/>
                  <a:pt x="15256" y="124760"/>
                </a:cubicBezTo>
                <a:lnTo>
                  <a:pt x="237486" y="124760"/>
                </a:lnTo>
                <a:lnTo>
                  <a:pt x="237486" y="24671"/>
                </a:lnTo>
                <a:cubicBezTo>
                  <a:pt x="237486" y="12250"/>
                  <a:pt x="228246" y="1760"/>
                  <a:pt x="215926" y="198"/>
                </a:cubicBezTo>
                <a:cubicBezTo>
                  <a:pt x="214877" y="65"/>
                  <a:pt x="213834" y="0"/>
                  <a:pt x="212801" y="0"/>
                </a:cubicBezTo>
                <a:close/>
              </a:path>
            </a:pathLst>
          </a:custGeom>
          <a:solidFill>
            <a:srgbClr val="F5C6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-381000" y="3133864"/>
            <a:ext cx="4546557" cy="2390631"/>
          </a:xfrm>
          <a:custGeom>
            <a:avLst/>
            <a:gdLst/>
            <a:ahLst/>
            <a:cxnLst/>
            <a:rect l="l" t="t" r="r" b="b"/>
            <a:pathLst>
              <a:path w="133624" h="70261" extrusionOk="0">
                <a:moveTo>
                  <a:pt x="13892" y="0"/>
                </a:moveTo>
                <a:cubicBezTo>
                  <a:pt x="13630" y="0"/>
                  <a:pt x="13366" y="8"/>
                  <a:pt x="13101" y="22"/>
                </a:cubicBezTo>
                <a:cubicBezTo>
                  <a:pt x="5747" y="447"/>
                  <a:pt x="0" y="6540"/>
                  <a:pt x="0" y="13905"/>
                </a:cubicBezTo>
                <a:lnTo>
                  <a:pt x="0" y="70260"/>
                </a:lnTo>
                <a:lnTo>
                  <a:pt x="125120" y="70260"/>
                </a:lnTo>
                <a:cubicBezTo>
                  <a:pt x="129818" y="70260"/>
                  <a:pt x="133624" y="66455"/>
                  <a:pt x="133624" y="61757"/>
                </a:cubicBezTo>
                <a:cubicBezTo>
                  <a:pt x="133624" y="57059"/>
                  <a:pt x="129818" y="53253"/>
                  <a:pt x="125120" y="53253"/>
                </a:cubicBezTo>
                <a:cubicBezTo>
                  <a:pt x="124953" y="53253"/>
                  <a:pt x="124785" y="53253"/>
                  <a:pt x="124607" y="53276"/>
                </a:cubicBezTo>
                <a:cubicBezTo>
                  <a:pt x="123257" y="48734"/>
                  <a:pt x="119440" y="45352"/>
                  <a:pt x="114764" y="44571"/>
                </a:cubicBezTo>
                <a:cubicBezTo>
                  <a:pt x="113614" y="40487"/>
                  <a:pt x="109939" y="38041"/>
                  <a:pt x="106124" y="38041"/>
                </a:cubicBezTo>
                <a:cubicBezTo>
                  <a:pt x="104279" y="38041"/>
                  <a:pt x="102400" y="38613"/>
                  <a:pt x="100759" y="39851"/>
                </a:cubicBezTo>
                <a:cubicBezTo>
                  <a:pt x="100268" y="39516"/>
                  <a:pt x="99755" y="39215"/>
                  <a:pt x="99219" y="38947"/>
                </a:cubicBezTo>
                <a:cubicBezTo>
                  <a:pt x="97177" y="36737"/>
                  <a:pt x="94365" y="35398"/>
                  <a:pt x="91352" y="35197"/>
                </a:cubicBezTo>
                <a:cubicBezTo>
                  <a:pt x="91452" y="34684"/>
                  <a:pt x="91519" y="34170"/>
                  <a:pt x="91552" y="33646"/>
                </a:cubicBezTo>
                <a:cubicBezTo>
                  <a:pt x="91575" y="33389"/>
                  <a:pt x="91586" y="33121"/>
                  <a:pt x="91586" y="32843"/>
                </a:cubicBezTo>
                <a:cubicBezTo>
                  <a:pt x="91586" y="28022"/>
                  <a:pt x="88707" y="23658"/>
                  <a:pt x="84277" y="21750"/>
                </a:cubicBezTo>
                <a:cubicBezTo>
                  <a:pt x="82740" y="21094"/>
                  <a:pt x="81122" y="20774"/>
                  <a:pt x="79516" y="20774"/>
                </a:cubicBezTo>
                <a:cubicBezTo>
                  <a:pt x="76479" y="20774"/>
                  <a:pt x="73490" y="21918"/>
                  <a:pt x="71198" y="24093"/>
                </a:cubicBezTo>
                <a:cubicBezTo>
                  <a:pt x="70785" y="24484"/>
                  <a:pt x="70405" y="24897"/>
                  <a:pt x="70048" y="25343"/>
                </a:cubicBezTo>
                <a:cubicBezTo>
                  <a:pt x="69870" y="25053"/>
                  <a:pt x="69669" y="24763"/>
                  <a:pt x="69468" y="24495"/>
                </a:cubicBezTo>
                <a:cubicBezTo>
                  <a:pt x="68955" y="23826"/>
                  <a:pt x="68374" y="23223"/>
                  <a:pt x="67727" y="22699"/>
                </a:cubicBezTo>
                <a:cubicBezTo>
                  <a:pt x="66957" y="22074"/>
                  <a:pt x="66098" y="21571"/>
                  <a:pt x="65183" y="21192"/>
                </a:cubicBezTo>
                <a:cubicBezTo>
                  <a:pt x="64346" y="20835"/>
                  <a:pt x="63475" y="20601"/>
                  <a:pt x="62582" y="20489"/>
                </a:cubicBezTo>
                <a:cubicBezTo>
                  <a:pt x="62136" y="20433"/>
                  <a:pt x="61690" y="20400"/>
                  <a:pt x="61243" y="20400"/>
                </a:cubicBezTo>
                <a:cubicBezTo>
                  <a:pt x="59759" y="20400"/>
                  <a:pt x="58297" y="20712"/>
                  <a:pt x="56947" y="21326"/>
                </a:cubicBezTo>
                <a:cubicBezTo>
                  <a:pt x="54305" y="19010"/>
                  <a:pt x="50982" y="17830"/>
                  <a:pt x="47644" y="17830"/>
                </a:cubicBezTo>
                <a:cubicBezTo>
                  <a:pt x="44935" y="17830"/>
                  <a:pt x="42215" y="18608"/>
                  <a:pt x="39839" y="20188"/>
                </a:cubicBezTo>
                <a:cubicBezTo>
                  <a:pt x="39786" y="15231"/>
                  <a:pt x="35701" y="11591"/>
                  <a:pt x="31158" y="11591"/>
                </a:cubicBezTo>
                <a:cubicBezTo>
                  <a:pt x="30015" y="11591"/>
                  <a:pt x="28842" y="11822"/>
                  <a:pt x="27698" y="12320"/>
                </a:cubicBezTo>
                <a:cubicBezTo>
                  <a:pt x="26891" y="5263"/>
                  <a:pt x="20909" y="0"/>
                  <a:pt x="13892" y="0"/>
                </a:cubicBezTo>
                <a:close/>
              </a:path>
            </a:pathLst>
          </a:custGeom>
          <a:solidFill>
            <a:srgbClr val="F5CE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2291578" y="2673297"/>
            <a:ext cx="6919216" cy="2470234"/>
          </a:xfrm>
          <a:custGeom>
            <a:avLst/>
            <a:gdLst/>
            <a:ahLst/>
            <a:cxnLst/>
            <a:rect l="l" t="t" r="r" b="b"/>
            <a:pathLst>
              <a:path w="201697" h="72008" extrusionOk="0">
                <a:moveTo>
                  <a:pt x="188752" y="1"/>
                </a:moveTo>
                <a:cubicBezTo>
                  <a:pt x="182343" y="1"/>
                  <a:pt x="177002" y="5213"/>
                  <a:pt x="177012" y="11780"/>
                </a:cubicBezTo>
                <a:cubicBezTo>
                  <a:pt x="177012" y="12427"/>
                  <a:pt x="177068" y="13074"/>
                  <a:pt x="177168" y="13721"/>
                </a:cubicBezTo>
                <a:cubicBezTo>
                  <a:pt x="176169" y="13584"/>
                  <a:pt x="175172" y="13517"/>
                  <a:pt x="174184" y="13517"/>
                </a:cubicBezTo>
                <a:cubicBezTo>
                  <a:pt x="165710" y="13517"/>
                  <a:pt x="157882" y="18458"/>
                  <a:pt x="154314" y="26354"/>
                </a:cubicBezTo>
                <a:cubicBezTo>
                  <a:pt x="152909" y="25938"/>
                  <a:pt x="151462" y="25731"/>
                  <a:pt x="150015" y="25731"/>
                </a:cubicBezTo>
                <a:cubicBezTo>
                  <a:pt x="148669" y="25731"/>
                  <a:pt x="147323" y="25910"/>
                  <a:pt x="146011" y="26265"/>
                </a:cubicBezTo>
                <a:lnTo>
                  <a:pt x="146011" y="26231"/>
                </a:lnTo>
                <a:cubicBezTo>
                  <a:pt x="146000" y="18843"/>
                  <a:pt x="140509" y="12605"/>
                  <a:pt x="133178" y="11668"/>
                </a:cubicBezTo>
                <a:cubicBezTo>
                  <a:pt x="132549" y="11588"/>
                  <a:pt x="131924" y="11548"/>
                  <a:pt x="131305" y="11548"/>
                </a:cubicBezTo>
                <a:cubicBezTo>
                  <a:pt x="124702" y="11548"/>
                  <a:pt x="118801" y="16008"/>
                  <a:pt x="117097" y="22548"/>
                </a:cubicBezTo>
                <a:cubicBezTo>
                  <a:pt x="111484" y="23151"/>
                  <a:pt x="107087" y="27648"/>
                  <a:pt x="106629" y="33273"/>
                </a:cubicBezTo>
                <a:cubicBezTo>
                  <a:pt x="102452" y="27926"/>
                  <a:pt x="96085" y="24875"/>
                  <a:pt x="89431" y="24875"/>
                </a:cubicBezTo>
                <a:cubicBezTo>
                  <a:pt x="88335" y="24875"/>
                  <a:pt x="87232" y="24957"/>
                  <a:pt x="86129" y="25126"/>
                </a:cubicBezTo>
                <a:cubicBezTo>
                  <a:pt x="78329" y="26320"/>
                  <a:pt x="71778" y="31632"/>
                  <a:pt x="68999" y="39020"/>
                </a:cubicBezTo>
                <a:cubicBezTo>
                  <a:pt x="66728" y="37730"/>
                  <a:pt x="64209" y="37091"/>
                  <a:pt x="61698" y="37091"/>
                </a:cubicBezTo>
                <a:cubicBezTo>
                  <a:pt x="58670" y="37091"/>
                  <a:pt x="55653" y="38020"/>
                  <a:pt x="53097" y="39857"/>
                </a:cubicBezTo>
                <a:cubicBezTo>
                  <a:pt x="50542" y="33354"/>
                  <a:pt x="44287" y="29226"/>
                  <a:pt x="37504" y="29226"/>
                </a:cubicBezTo>
                <a:cubicBezTo>
                  <a:pt x="36465" y="29226"/>
                  <a:pt x="35413" y="29323"/>
                  <a:pt x="34360" y="29523"/>
                </a:cubicBezTo>
                <a:cubicBezTo>
                  <a:pt x="26448" y="31018"/>
                  <a:pt x="20712" y="37937"/>
                  <a:pt x="20712" y="45994"/>
                </a:cubicBezTo>
                <a:cubicBezTo>
                  <a:pt x="20712" y="47189"/>
                  <a:pt x="20835" y="48371"/>
                  <a:pt x="21081" y="49532"/>
                </a:cubicBezTo>
                <a:cubicBezTo>
                  <a:pt x="20492" y="49439"/>
                  <a:pt x="19902" y="49393"/>
                  <a:pt x="19317" y="49393"/>
                </a:cubicBezTo>
                <a:cubicBezTo>
                  <a:pt x="15765" y="49393"/>
                  <a:pt x="12367" y="51072"/>
                  <a:pt x="10211" y="53985"/>
                </a:cubicBezTo>
                <a:cubicBezTo>
                  <a:pt x="9932" y="53962"/>
                  <a:pt x="9653" y="53940"/>
                  <a:pt x="9363" y="53940"/>
                </a:cubicBezTo>
                <a:cubicBezTo>
                  <a:pt x="4643" y="53940"/>
                  <a:pt x="714" y="57578"/>
                  <a:pt x="357" y="62287"/>
                </a:cubicBezTo>
                <a:cubicBezTo>
                  <a:pt x="0" y="66997"/>
                  <a:pt x="3337" y="71181"/>
                  <a:pt x="8002" y="71896"/>
                </a:cubicBezTo>
                <a:lnTo>
                  <a:pt x="8002" y="72007"/>
                </a:lnTo>
                <a:lnTo>
                  <a:pt x="200525" y="72007"/>
                </a:lnTo>
                <a:lnTo>
                  <a:pt x="200525" y="14145"/>
                </a:lnTo>
                <a:lnTo>
                  <a:pt x="200291" y="14145"/>
                </a:lnTo>
                <a:cubicBezTo>
                  <a:pt x="201697" y="7316"/>
                  <a:pt x="196898" y="765"/>
                  <a:pt x="189957" y="62"/>
                </a:cubicBezTo>
                <a:cubicBezTo>
                  <a:pt x="189552" y="21"/>
                  <a:pt x="189150" y="1"/>
                  <a:pt x="188752" y="1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3"/>
          <p:cNvGrpSpPr/>
          <p:nvPr/>
        </p:nvGrpSpPr>
        <p:grpSpPr>
          <a:xfrm>
            <a:off x="-713138" y="1192251"/>
            <a:ext cx="9883779" cy="3379583"/>
            <a:chOff x="238125" y="2053400"/>
            <a:chExt cx="6403900" cy="2189700"/>
          </a:xfrm>
        </p:grpSpPr>
        <p:sp>
          <p:nvSpPr>
            <p:cNvPr id="122" name="Google Shape;122;p23"/>
            <p:cNvSpPr/>
            <p:nvPr/>
          </p:nvSpPr>
          <p:spPr>
            <a:xfrm>
              <a:off x="238400" y="2953025"/>
              <a:ext cx="4551700" cy="1221150"/>
            </a:xfrm>
            <a:custGeom>
              <a:avLst/>
              <a:gdLst/>
              <a:ahLst/>
              <a:cxnLst/>
              <a:rect l="l" t="t" r="r" b="b"/>
              <a:pathLst>
                <a:path w="182068" h="48846" extrusionOk="0">
                  <a:moveTo>
                    <a:pt x="179802" y="1"/>
                  </a:moveTo>
                  <a:cubicBezTo>
                    <a:pt x="173910" y="2043"/>
                    <a:pt x="167984" y="4063"/>
                    <a:pt x="162047" y="6038"/>
                  </a:cubicBezTo>
                  <a:cubicBezTo>
                    <a:pt x="160853" y="6428"/>
                    <a:pt x="159659" y="6830"/>
                    <a:pt x="158465" y="7221"/>
                  </a:cubicBezTo>
                  <a:cubicBezTo>
                    <a:pt x="158063" y="7355"/>
                    <a:pt x="157661" y="7489"/>
                    <a:pt x="157249" y="7611"/>
                  </a:cubicBezTo>
                  <a:cubicBezTo>
                    <a:pt x="155854" y="8080"/>
                    <a:pt x="154448" y="8538"/>
                    <a:pt x="153053" y="8995"/>
                  </a:cubicBezTo>
                  <a:cubicBezTo>
                    <a:pt x="144092" y="11919"/>
                    <a:pt x="135119" y="14765"/>
                    <a:pt x="126114" y="17532"/>
                  </a:cubicBezTo>
                  <a:cubicBezTo>
                    <a:pt x="115557" y="20791"/>
                    <a:pt x="104955" y="23927"/>
                    <a:pt x="94309" y="26940"/>
                  </a:cubicBezTo>
                  <a:cubicBezTo>
                    <a:pt x="91408" y="27765"/>
                    <a:pt x="88495" y="28580"/>
                    <a:pt x="85571" y="29372"/>
                  </a:cubicBezTo>
                  <a:cubicBezTo>
                    <a:pt x="80996" y="30633"/>
                    <a:pt x="76398" y="31872"/>
                    <a:pt x="71800" y="33066"/>
                  </a:cubicBezTo>
                  <a:cubicBezTo>
                    <a:pt x="69937" y="33557"/>
                    <a:pt x="68073" y="34037"/>
                    <a:pt x="66198" y="34517"/>
                  </a:cubicBezTo>
                  <a:cubicBezTo>
                    <a:pt x="64993" y="34818"/>
                    <a:pt x="63777" y="35131"/>
                    <a:pt x="62560" y="35432"/>
                  </a:cubicBezTo>
                  <a:cubicBezTo>
                    <a:pt x="56512" y="36950"/>
                    <a:pt x="50452" y="38400"/>
                    <a:pt x="44370" y="39762"/>
                  </a:cubicBezTo>
                  <a:cubicBezTo>
                    <a:pt x="35186" y="41826"/>
                    <a:pt x="25957" y="43712"/>
                    <a:pt x="16672" y="45263"/>
                  </a:cubicBezTo>
                  <a:cubicBezTo>
                    <a:pt x="12030" y="46033"/>
                    <a:pt x="7377" y="46725"/>
                    <a:pt x="2701" y="47283"/>
                  </a:cubicBezTo>
                  <a:cubicBezTo>
                    <a:pt x="1797" y="47384"/>
                    <a:pt x="904" y="47495"/>
                    <a:pt x="0" y="47585"/>
                  </a:cubicBezTo>
                  <a:lnTo>
                    <a:pt x="0" y="48846"/>
                  </a:lnTo>
                  <a:cubicBezTo>
                    <a:pt x="949" y="48768"/>
                    <a:pt x="1897" y="48689"/>
                    <a:pt x="2846" y="48611"/>
                  </a:cubicBezTo>
                  <a:cubicBezTo>
                    <a:pt x="7544" y="48198"/>
                    <a:pt x="12242" y="47663"/>
                    <a:pt x="16929" y="47027"/>
                  </a:cubicBezTo>
                  <a:cubicBezTo>
                    <a:pt x="26303" y="45766"/>
                    <a:pt x="35621" y="44170"/>
                    <a:pt x="44906" y="42384"/>
                  </a:cubicBezTo>
                  <a:cubicBezTo>
                    <a:pt x="51323" y="41146"/>
                    <a:pt x="57728" y="39829"/>
                    <a:pt x="64111" y="38434"/>
                  </a:cubicBezTo>
                  <a:cubicBezTo>
                    <a:pt x="65317" y="38166"/>
                    <a:pt x="66522" y="37909"/>
                    <a:pt x="67727" y="37630"/>
                  </a:cubicBezTo>
                  <a:cubicBezTo>
                    <a:pt x="69368" y="37273"/>
                    <a:pt x="71008" y="36905"/>
                    <a:pt x="72660" y="36526"/>
                  </a:cubicBezTo>
                  <a:cubicBezTo>
                    <a:pt x="91073" y="32330"/>
                    <a:pt x="109386" y="27643"/>
                    <a:pt x="127620" y="22666"/>
                  </a:cubicBezTo>
                  <a:cubicBezTo>
                    <a:pt x="136726" y="20166"/>
                    <a:pt x="145821" y="17599"/>
                    <a:pt x="154894" y="14954"/>
                  </a:cubicBezTo>
                  <a:cubicBezTo>
                    <a:pt x="159023" y="13749"/>
                    <a:pt x="163152" y="12533"/>
                    <a:pt x="167270" y="11294"/>
                  </a:cubicBezTo>
                  <a:cubicBezTo>
                    <a:pt x="167538" y="11216"/>
                    <a:pt x="167805" y="11138"/>
                    <a:pt x="168084" y="11049"/>
                  </a:cubicBezTo>
                  <a:cubicBezTo>
                    <a:pt x="169479" y="10636"/>
                    <a:pt x="170874" y="10223"/>
                    <a:pt x="172269" y="9799"/>
                  </a:cubicBezTo>
                  <a:cubicBezTo>
                    <a:pt x="172303" y="9787"/>
                    <a:pt x="172325" y="9776"/>
                    <a:pt x="172347" y="9765"/>
                  </a:cubicBezTo>
                  <a:cubicBezTo>
                    <a:pt x="173720" y="9352"/>
                    <a:pt x="175081" y="8939"/>
                    <a:pt x="176454" y="8515"/>
                  </a:cubicBezTo>
                  <a:cubicBezTo>
                    <a:pt x="178318" y="7935"/>
                    <a:pt x="180193" y="7355"/>
                    <a:pt x="182067" y="6774"/>
                  </a:cubicBezTo>
                  <a:lnTo>
                    <a:pt x="182034" y="6663"/>
                  </a:lnTo>
                  <a:lnTo>
                    <a:pt x="17980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238125" y="2949675"/>
              <a:ext cx="4184275" cy="1139700"/>
            </a:xfrm>
            <a:custGeom>
              <a:avLst/>
              <a:gdLst/>
              <a:ahLst/>
              <a:cxnLst/>
              <a:rect l="l" t="t" r="r" b="b"/>
              <a:pathLst>
                <a:path w="167371" h="45588" extrusionOk="0">
                  <a:moveTo>
                    <a:pt x="166243" y="1"/>
                  </a:moveTo>
                  <a:cubicBezTo>
                    <a:pt x="165015" y="414"/>
                    <a:pt x="163788" y="827"/>
                    <a:pt x="162560" y="1228"/>
                  </a:cubicBezTo>
                  <a:cubicBezTo>
                    <a:pt x="161935" y="1440"/>
                    <a:pt x="161310" y="1652"/>
                    <a:pt x="160686" y="1864"/>
                  </a:cubicBezTo>
                  <a:cubicBezTo>
                    <a:pt x="159179" y="2367"/>
                    <a:pt x="157672" y="2869"/>
                    <a:pt x="156155" y="3371"/>
                  </a:cubicBezTo>
                  <a:cubicBezTo>
                    <a:pt x="154827" y="3817"/>
                    <a:pt x="153488" y="4252"/>
                    <a:pt x="152149" y="4688"/>
                  </a:cubicBezTo>
                  <a:cubicBezTo>
                    <a:pt x="140900" y="8381"/>
                    <a:pt x="129618" y="11953"/>
                    <a:pt x="118313" y="15434"/>
                  </a:cubicBezTo>
                  <a:cubicBezTo>
                    <a:pt x="113860" y="16796"/>
                    <a:pt x="109408" y="18146"/>
                    <a:pt x="104944" y="19474"/>
                  </a:cubicBezTo>
                  <a:cubicBezTo>
                    <a:pt x="93316" y="22967"/>
                    <a:pt x="81654" y="26292"/>
                    <a:pt x="69948" y="29462"/>
                  </a:cubicBezTo>
                  <a:cubicBezTo>
                    <a:pt x="64290" y="31002"/>
                    <a:pt x="58610" y="32486"/>
                    <a:pt x="52918" y="33926"/>
                  </a:cubicBezTo>
                  <a:cubicBezTo>
                    <a:pt x="42339" y="36626"/>
                    <a:pt x="31715" y="39126"/>
                    <a:pt x="21013" y="41324"/>
                  </a:cubicBezTo>
                  <a:cubicBezTo>
                    <a:pt x="14039" y="42742"/>
                    <a:pt x="7042" y="44047"/>
                    <a:pt x="0" y="45074"/>
                  </a:cubicBezTo>
                  <a:lnTo>
                    <a:pt x="0" y="45587"/>
                  </a:lnTo>
                  <a:cubicBezTo>
                    <a:pt x="7097" y="44683"/>
                    <a:pt x="14150" y="43500"/>
                    <a:pt x="21181" y="42195"/>
                  </a:cubicBezTo>
                  <a:cubicBezTo>
                    <a:pt x="32508" y="40074"/>
                    <a:pt x="43768" y="37608"/>
                    <a:pt x="54983" y="34963"/>
                  </a:cubicBezTo>
                  <a:cubicBezTo>
                    <a:pt x="59759" y="33825"/>
                    <a:pt x="64513" y="32664"/>
                    <a:pt x="69278" y="31470"/>
                  </a:cubicBezTo>
                  <a:lnTo>
                    <a:pt x="70405" y="31191"/>
                  </a:lnTo>
                  <a:cubicBezTo>
                    <a:pt x="74144" y="30254"/>
                    <a:pt x="77882" y="29294"/>
                    <a:pt x="81621" y="28312"/>
                  </a:cubicBezTo>
                  <a:cubicBezTo>
                    <a:pt x="89477" y="26259"/>
                    <a:pt x="97322" y="24128"/>
                    <a:pt x="105156" y="21940"/>
                  </a:cubicBezTo>
                  <a:cubicBezTo>
                    <a:pt x="109798" y="20646"/>
                    <a:pt x="114441" y="19340"/>
                    <a:pt x="119083" y="18001"/>
                  </a:cubicBezTo>
                  <a:cubicBezTo>
                    <a:pt x="130477" y="14731"/>
                    <a:pt x="141848" y="11339"/>
                    <a:pt x="153198" y="7835"/>
                  </a:cubicBezTo>
                  <a:cubicBezTo>
                    <a:pt x="155195" y="7221"/>
                    <a:pt x="157181" y="6607"/>
                    <a:pt x="159179" y="5971"/>
                  </a:cubicBezTo>
                  <a:cubicBezTo>
                    <a:pt x="159681" y="5826"/>
                    <a:pt x="160195" y="5659"/>
                    <a:pt x="160697" y="5502"/>
                  </a:cubicBezTo>
                  <a:lnTo>
                    <a:pt x="161165" y="5357"/>
                  </a:lnTo>
                  <a:cubicBezTo>
                    <a:pt x="162627" y="4900"/>
                    <a:pt x="164089" y="4431"/>
                    <a:pt x="165540" y="3973"/>
                  </a:cubicBezTo>
                  <a:cubicBezTo>
                    <a:pt x="166154" y="3784"/>
                    <a:pt x="166756" y="3583"/>
                    <a:pt x="167370" y="3393"/>
                  </a:cubicBezTo>
                  <a:lnTo>
                    <a:pt x="167169" y="2791"/>
                  </a:lnTo>
                  <a:lnTo>
                    <a:pt x="167069" y="2478"/>
                  </a:lnTo>
                  <a:lnTo>
                    <a:pt x="166656" y="1251"/>
                  </a:lnTo>
                  <a:lnTo>
                    <a:pt x="166355" y="358"/>
                  </a:lnTo>
                  <a:lnTo>
                    <a:pt x="166243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238125" y="3145800"/>
              <a:ext cx="4568425" cy="1097300"/>
            </a:xfrm>
            <a:custGeom>
              <a:avLst/>
              <a:gdLst/>
              <a:ahLst/>
              <a:cxnLst/>
              <a:rect l="l" t="t" r="r" b="b"/>
              <a:pathLst>
                <a:path w="182737" h="43892" extrusionOk="0">
                  <a:moveTo>
                    <a:pt x="181632" y="1"/>
                  </a:moveTo>
                  <a:lnTo>
                    <a:pt x="178563" y="1005"/>
                  </a:lnTo>
                  <a:lnTo>
                    <a:pt x="177603" y="1318"/>
                  </a:lnTo>
                  <a:cubicBezTo>
                    <a:pt x="176331" y="1731"/>
                    <a:pt x="175048" y="2143"/>
                    <a:pt x="173776" y="2556"/>
                  </a:cubicBezTo>
                  <a:cubicBezTo>
                    <a:pt x="173664" y="2590"/>
                    <a:pt x="173552" y="2623"/>
                    <a:pt x="173452" y="2657"/>
                  </a:cubicBezTo>
                  <a:lnTo>
                    <a:pt x="173419" y="2657"/>
                  </a:lnTo>
                  <a:cubicBezTo>
                    <a:pt x="172593" y="2925"/>
                    <a:pt x="171767" y="3192"/>
                    <a:pt x="170941" y="3449"/>
                  </a:cubicBezTo>
                  <a:cubicBezTo>
                    <a:pt x="170037" y="3739"/>
                    <a:pt x="169122" y="4029"/>
                    <a:pt x="168218" y="4320"/>
                  </a:cubicBezTo>
                  <a:cubicBezTo>
                    <a:pt x="164045" y="5625"/>
                    <a:pt x="159882" y="6931"/>
                    <a:pt x="155708" y="8214"/>
                  </a:cubicBezTo>
                  <a:cubicBezTo>
                    <a:pt x="147037" y="10870"/>
                    <a:pt x="138333" y="13448"/>
                    <a:pt x="129618" y="15959"/>
                  </a:cubicBezTo>
                  <a:cubicBezTo>
                    <a:pt x="114128" y="20412"/>
                    <a:pt x="98583" y="24641"/>
                    <a:pt x="82937" y="28491"/>
                  </a:cubicBezTo>
                  <a:cubicBezTo>
                    <a:pt x="80962" y="28982"/>
                    <a:pt x="78987" y="29462"/>
                    <a:pt x="77012" y="29942"/>
                  </a:cubicBezTo>
                  <a:cubicBezTo>
                    <a:pt x="75070" y="30410"/>
                    <a:pt x="73128" y="30868"/>
                    <a:pt x="71186" y="31314"/>
                  </a:cubicBezTo>
                  <a:cubicBezTo>
                    <a:pt x="70606" y="31459"/>
                    <a:pt x="70037" y="31593"/>
                    <a:pt x="69457" y="31716"/>
                  </a:cubicBezTo>
                  <a:cubicBezTo>
                    <a:pt x="64982" y="32765"/>
                    <a:pt x="60507" y="33758"/>
                    <a:pt x="56021" y="34718"/>
                  </a:cubicBezTo>
                  <a:cubicBezTo>
                    <a:pt x="54168" y="35120"/>
                    <a:pt x="52305" y="35510"/>
                    <a:pt x="50452" y="35890"/>
                  </a:cubicBezTo>
                  <a:cubicBezTo>
                    <a:pt x="41569" y="37709"/>
                    <a:pt x="32642" y="39360"/>
                    <a:pt x="23669" y="40711"/>
                  </a:cubicBezTo>
                  <a:cubicBezTo>
                    <a:pt x="15824" y="41905"/>
                    <a:pt x="7923" y="42864"/>
                    <a:pt x="0" y="43378"/>
                  </a:cubicBezTo>
                  <a:lnTo>
                    <a:pt x="0" y="43891"/>
                  </a:lnTo>
                  <a:cubicBezTo>
                    <a:pt x="7957" y="43500"/>
                    <a:pt x="15902" y="42664"/>
                    <a:pt x="23803" y="41592"/>
                  </a:cubicBezTo>
                  <a:cubicBezTo>
                    <a:pt x="32809" y="40387"/>
                    <a:pt x="41792" y="38869"/>
                    <a:pt x="50720" y="37195"/>
                  </a:cubicBezTo>
                  <a:cubicBezTo>
                    <a:pt x="51546" y="37039"/>
                    <a:pt x="52383" y="36883"/>
                    <a:pt x="53220" y="36727"/>
                  </a:cubicBezTo>
                  <a:cubicBezTo>
                    <a:pt x="61310" y="35153"/>
                    <a:pt x="69379" y="33479"/>
                    <a:pt x="77425" y="31683"/>
                  </a:cubicBezTo>
                  <a:cubicBezTo>
                    <a:pt x="80214" y="31058"/>
                    <a:pt x="83004" y="30422"/>
                    <a:pt x="85794" y="29774"/>
                  </a:cubicBezTo>
                  <a:cubicBezTo>
                    <a:pt x="100714" y="26304"/>
                    <a:pt x="115557" y="22532"/>
                    <a:pt x="130343" y="18537"/>
                  </a:cubicBezTo>
                  <a:cubicBezTo>
                    <a:pt x="139114" y="16171"/>
                    <a:pt x="147874" y="13727"/>
                    <a:pt x="156601" y="11205"/>
                  </a:cubicBezTo>
                  <a:cubicBezTo>
                    <a:pt x="161389" y="9821"/>
                    <a:pt x="166165" y="8415"/>
                    <a:pt x="170941" y="6987"/>
                  </a:cubicBezTo>
                  <a:cubicBezTo>
                    <a:pt x="173262" y="6284"/>
                    <a:pt x="175572" y="5592"/>
                    <a:pt x="177893" y="4878"/>
                  </a:cubicBezTo>
                  <a:cubicBezTo>
                    <a:pt x="178083" y="4822"/>
                    <a:pt x="178284" y="4766"/>
                    <a:pt x="178485" y="4699"/>
                  </a:cubicBezTo>
                  <a:cubicBezTo>
                    <a:pt x="178708" y="4632"/>
                    <a:pt x="178931" y="4565"/>
                    <a:pt x="179166" y="4487"/>
                  </a:cubicBezTo>
                  <a:cubicBezTo>
                    <a:pt x="179378" y="4420"/>
                    <a:pt x="179601" y="4353"/>
                    <a:pt x="179813" y="4286"/>
                  </a:cubicBezTo>
                  <a:cubicBezTo>
                    <a:pt x="180270" y="4152"/>
                    <a:pt x="180739" y="3996"/>
                    <a:pt x="181208" y="3851"/>
                  </a:cubicBezTo>
                  <a:cubicBezTo>
                    <a:pt x="181375" y="3806"/>
                    <a:pt x="181554" y="3750"/>
                    <a:pt x="181721" y="3695"/>
                  </a:cubicBezTo>
                  <a:cubicBezTo>
                    <a:pt x="182056" y="3594"/>
                    <a:pt x="182402" y="3483"/>
                    <a:pt x="182737" y="3382"/>
                  </a:cubicBezTo>
                  <a:lnTo>
                    <a:pt x="182580" y="2925"/>
                  </a:lnTo>
                  <a:lnTo>
                    <a:pt x="18163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58100" y="3159200"/>
              <a:ext cx="207050" cy="155425"/>
            </a:xfrm>
            <a:custGeom>
              <a:avLst/>
              <a:gdLst/>
              <a:ahLst/>
              <a:cxnLst/>
              <a:rect l="l" t="t" r="r" b="b"/>
              <a:pathLst>
                <a:path w="8282" h="6217" extrusionOk="0">
                  <a:moveTo>
                    <a:pt x="1240" y="0"/>
                  </a:moveTo>
                  <a:lnTo>
                    <a:pt x="1" y="213"/>
                  </a:lnTo>
                  <a:cubicBezTo>
                    <a:pt x="548" y="581"/>
                    <a:pt x="7757" y="5625"/>
                    <a:pt x="8281" y="6216"/>
                  </a:cubicBezTo>
                  <a:cubicBezTo>
                    <a:pt x="7835" y="5591"/>
                    <a:pt x="1240" y="0"/>
                    <a:pt x="1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524475" y="3164225"/>
              <a:ext cx="341225" cy="162100"/>
            </a:xfrm>
            <a:custGeom>
              <a:avLst/>
              <a:gdLst/>
              <a:ahLst/>
              <a:cxnLst/>
              <a:rect l="l" t="t" r="r" b="b"/>
              <a:pathLst>
                <a:path w="13649" h="6484" extrusionOk="0">
                  <a:moveTo>
                    <a:pt x="5357" y="0"/>
                  </a:moveTo>
                  <a:lnTo>
                    <a:pt x="0" y="927"/>
                  </a:lnTo>
                  <a:cubicBezTo>
                    <a:pt x="0" y="927"/>
                    <a:pt x="190" y="1016"/>
                    <a:pt x="514" y="1183"/>
                  </a:cubicBezTo>
                  <a:lnTo>
                    <a:pt x="1831" y="1831"/>
                  </a:lnTo>
                  <a:cubicBezTo>
                    <a:pt x="1976" y="1909"/>
                    <a:pt x="2121" y="1976"/>
                    <a:pt x="2277" y="2054"/>
                  </a:cubicBezTo>
                  <a:cubicBezTo>
                    <a:pt x="2288" y="2065"/>
                    <a:pt x="2299" y="2065"/>
                    <a:pt x="2299" y="2065"/>
                  </a:cubicBezTo>
                  <a:lnTo>
                    <a:pt x="2433" y="2132"/>
                  </a:lnTo>
                  <a:cubicBezTo>
                    <a:pt x="5614" y="3716"/>
                    <a:pt x="10825" y="6328"/>
                    <a:pt x="10970" y="6439"/>
                  </a:cubicBezTo>
                  <a:cubicBezTo>
                    <a:pt x="11019" y="6470"/>
                    <a:pt x="11168" y="6484"/>
                    <a:pt x="11372" y="6484"/>
                  </a:cubicBezTo>
                  <a:cubicBezTo>
                    <a:pt x="11682" y="6484"/>
                    <a:pt x="12118" y="6453"/>
                    <a:pt x="12521" y="6406"/>
                  </a:cubicBezTo>
                  <a:lnTo>
                    <a:pt x="12544" y="6406"/>
                  </a:lnTo>
                  <a:cubicBezTo>
                    <a:pt x="13091" y="6328"/>
                    <a:pt x="13593" y="6216"/>
                    <a:pt x="13649" y="6093"/>
                  </a:cubicBezTo>
                  <a:cubicBezTo>
                    <a:pt x="13649" y="6082"/>
                    <a:pt x="13649" y="6071"/>
                    <a:pt x="13649" y="6071"/>
                  </a:cubicBezTo>
                  <a:lnTo>
                    <a:pt x="13649" y="6060"/>
                  </a:lnTo>
                  <a:cubicBezTo>
                    <a:pt x="13649" y="6049"/>
                    <a:pt x="13649" y="6049"/>
                    <a:pt x="13649" y="6038"/>
                  </a:cubicBezTo>
                  <a:lnTo>
                    <a:pt x="13626" y="6015"/>
                  </a:lnTo>
                  <a:cubicBezTo>
                    <a:pt x="13437" y="5792"/>
                    <a:pt x="12376" y="4989"/>
                    <a:pt x="11071" y="4040"/>
                  </a:cubicBezTo>
                  <a:cubicBezTo>
                    <a:pt x="10870" y="3906"/>
                    <a:pt x="10680" y="3761"/>
                    <a:pt x="10479" y="3627"/>
                  </a:cubicBezTo>
                  <a:cubicBezTo>
                    <a:pt x="10401" y="3571"/>
                    <a:pt x="10323" y="3516"/>
                    <a:pt x="10256" y="3471"/>
                  </a:cubicBezTo>
                  <a:cubicBezTo>
                    <a:pt x="8102" y="1920"/>
                    <a:pt x="5669" y="212"/>
                    <a:pt x="5357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581950" y="3216125"/>
              <a:ext cx="283750" cy="110200"/>
            </a:xfrm>
            <a:custGeom>
              <a:avLst/>
              <a:gdLst/>
              <a:ahLst/>
              <a:cxnLst/>
              <a:rect l="l" t="t" r="r" b="b"/>
              <a:pathLst>
                <a:path w="11350" h="4408" extrusionOk="0">
                  <a:moveTo>
                    <a:pt x="0" y="0"/>
                  </a:moveTo>
                  <a:lnTo>
                    <a:pt x="0" y="0"/>
                  </a:lnTo>
                  <a:cubicBezTo>
                    <a:pt x="3181" y="1585"/>
                    <a:pt x="8515" y="4252"/>
                    <a:pt x="8671" y="4363"/>
                  </a:cubicBezTo>
                  <a:cubicBezTo>
                    <a:pt x="8720" y="4394"/>
                    <a:pt x="8869" y="4408"/>
                    <a:pt x="9073" y="4408"/>
                  </a:cubicBezTo>
                  <a:cubicBezTo>
                    <a:pt x="9383" y="4408"/>
                    <a:pt x="9819" y="4377"/>
                    <a:pt x="10222" y="4330"/>
                  </a:cubicBezTo>
                  <a:lnTo>
                    <a:pt x="10245" y="4330"/>
                  </a:lnTo>
                  <a:cubicBezTo>
                    <a:pt x="10792" y="4252"/>
                    <a:pt x="11294" y="4140"/>
                    <a:pt x="11350" y="4017"/>
                  </a:cubicBezTo>
                  <a:cubicBezTo>
                    <a:pt x="11350" y="4006"/>
                    <a:pt x="11350" y="3995"/>
                    <a:pt x="11350" y="3995"/>
                  </a:cubicBezTo>
                  <a:lnTo>
                    <a:pt x="11350" y="3984"/>
                  </a:lnTo>
                  <a:cubicBezTo>
                    <a:pt x="11350" y="3973"/>
                    <a:pt x="11350" y="3973"/>
                    <a:pt x="11350" y="3962"/>
                  </a:cubicBezTo>
                  <a:lnTo>
                    <a:pt x="11327" y="3939"/>
                  </a:lnTo>
                  <a:cubicBezTo>
                    <a:pt x="11138" y="3716"/>
                    <a:pt x="10077" y="2924"/>
                    <a:pt x="8761" y="1975"/>
                  </a:cubicBezTo>
                  <a:cubicBezTo>
                    <a:pt x="8497" y="2273"/>
                    <a:pt x="8035" y="2394"/>
                    <a:pt x="7457" y="2394"/>
                  </a:cubicBezTo>
                  <a:cubicBezTo>
                    <a:pt x="4997" y="2394"/>
                    <a:pt x="425" y="199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537025" y="3194075"/>
              <a:ext cx="249175" cy="68450"/>
            </a:xfrm>
            <a:custGeom>
              <a:avLst/>
              <a:gdLst/>
              <a:ahLst/>
              <a:cxnLst/>
              <a:rect l="l" t="t" r="r" b="b"/>
              <a:pathLst>
                <a:path w="9967" h="2738" extrusionOk="0">
                  <a:moveTo>
                    <a:pt x="1" y="0"/>
                  </a:moveTo>
                  <a:lnTo>
                    <a:pt x="1317" y="648"/>
                  </a:lnTo>
                  <a:cubicBezTo>
                    <a:pt x="1697" y="804"/>
                    <a:pt x="2087" y="960"/>
                    <a:pt x="2478" y="1105"/>
                  </a:cubicBezTo>
                  <a:cubicBezTo>
                    <a:pt x="3561" y="1529"/>
                    <a:pt x="4676" y="1898"/>
                    <a:pt x="5804" y="2221"/>
                  </a:cubicBezTo>
                  <a:cubicBezTo>
                    <a:pt x="6373" y="2377"/>
                    <a:pt x="6942" y="2522"/>
                    <a:pt x="7533" y="2623"/>
                  </a:cubicBezTo>
                  <a:cubicBezTo>
                    <a:pt x="7678" y="2645"/>
                    <a:pt x="7823" y="2668"/>
                    <a:pt x="7969" y="2690"/>
                  </a:cubicBezTo>
                  <a:lnTo>
                    <a:pt x="8415" y="2734"/>
                  </a:lnTo>
                  <a:cubicBezTo>
                    <a:pt x="8464" y="2737"/>
                    <a:pt x="8512" y="2738"/>
                    <a:pt x="8561" y="2738"/>
                  </a:cubicBezTo>
                  <a:cubicBezTo>
                    <a:pt x="9046" y="2738"/>
                    <a:pt x="9520" y="2636"/>
                    <a:pt x="9966" y="2433"/>
                  </a:cubicBezTo>
                  <a:cubicBezTo>
                    <a:pt x="9888" y="2377"/>
                    <a:pt x="9821" y="2322"/>
                    <a:pt x="9743" y="2288"/>
                  </a:cubicBezTo>
                  <a:cubicBezTo>
                    <a:pt x="9587" y="2333"/>
                    <a:pt x="9430" y="2377"/>
                    <a:pt x="9274" y="2400"/>
                  </a:cubicBezTo>
                  <a:cubicBezTo>
                    <a:pt x="9091" y="2433"/>
                    <a:pt x="8906" y="2446"/>
                    <a:pt x="8722" y="2446"/>
                  </a:cubicBezTo>
                  <a:cubicBezTo>
                    <a:pt x="8344" y="2446"/>
                    <a:pt x="7964" y="2389"/>
                    <a:pt x="7589" y="2322"/>
                  </a:cubicBezTo>
                  <a:cubicBezTo>
                    <a:pt x="7020" y="2210"/>
                    <a:pt x="6451" y="2065"/>
                    <a:pt x="5893" y="1909"/>
                  </a:cubicBezTo>
                  <a:cubicBezTo>
                    <a:pt x="4777" y="1596"/>
                    <a:pt x="3672" y="1228"/>
                    <a:pt x="2556" y="8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6514" y="14396"/>
                    <a:pt x="36325" y="14262"/>
                    <a:pt x="36124" y="14117"/>
                  </a:cubicBezTo>
                  <a:cubicBezTo>
                    <a:pt x="35967" y="14016"/>
                    <a:pt x="35822" y="13916"/>
                    <a:pt x="35677" y="13804"/>
                  </a:cubicBezTo>
                  <a:cubicBezTo>
                    <a:pt x="28078" y="8504"/>
                    <a:pt x="19373" y="2466"/>
                    <a:pt x="16461" y="446"/>
                  </a:cubicBezTo>
                  <a:lnTo>
                    <a:pt x="16260" y="312"/>
                  </a:lnTo>
                  <a:cubicBezTo>
                    <a:pt x="16081" y="190"/>
                    <a:pt x="15925" y="78"/>
                    <a:pt x="15802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5823725" y="2879650"/>
              <a:ext cx="805725" cy="583100"/>
            </a:xfrm>
            <a:custGeom>
              <a:avLst/>
              <a:gdLst/>
              <a:ahLst/>
              <a:cxnLst/>
              <a:rect l="l" t="t" r="r" b="b"/>
              <a:pathLst>
                <a:path w="32229" h="23324" extrusionOk="0">
                  <a:moveTo>
                    <a:pt x="1998" y="1"/>
                  </a:moveTo>
                  <a:lnTo>
                    <a:pt x="0" y="793"/>
                  </a:lnTo>
                  <a:cubicBezTo>
                    <a:pt x="3281" y="3070"/>
                    <a:pt x="28379" y="20445"/>
                    <a:pt x="32229" y="23324"/>
                  </a:cubicBezTo>
                  <a:cubicBezTo>
                    <a:pt x="32218" y="23235"/>
                    <a:pt x="32173" y="23168"/>
                    <a:pt x="32106" y="23112"/>
                  </a:cubicBezTo>
                  <a:cubicBezTo>
                    <a:pt x="31225" y="22230"/>
                    <a:pt x="1998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5833" y="15408"/>
                    <a:pt x="34423" y="15847"/>
                    <a:pt x="32691" y="15847"/>
                  </a:cubicBezTo>
                  <a:cubicBezTo>
                    <a:pt x="29516" y="15847"/>
                    <a:pt x="25256" y="14370"/>
                    <a:pt x="21170" y="11338"/>
                  </a:cubicBezTo>
                  <a:cubicBezTo>
                    <a:pt x="11897" y="4464"/>
                    <a:pt x="15802" y="0"/>
                    <a:pt x="15802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5828175" y="2907275"/>
              <a:ext cx="503600" cy="367325"/>
            </a:xfrm>
            <a:custGeom>
              <a:avLst/>
              <a:gdLst/>
              <a:ahLst/>
              <a:cxnLst/>
              <a:rect l="l" t="t" r="r" b="b"/>
              <a:pathLst>
                <a:path w="20144" h="14693" extrusionOk="0">
                  <a:moveTo>
                    <a:pt x="280" y="0"/>
                  </a:moveTo>
                  <a:cubicBezTo>
                    <a:pt x="34" y="949"/>
                    <a:pt x="1" y="1942"/>
                    <a:pt x="179" y="2902"/>
                  </a:cubicBezTo>
                  <a:cubicBezTo>
                    <a:pt x="313" y="3549"/>
                    <a:pt x="514" y="4185"/>
                    <a:pt x="771" y="4799"/>
                  </a:cubicBezTo>
                  <a:cubicBezTo>
                    <a:pt x="1050" y="5402"/>
                    <a:pt x="1373" y="5971"/>
                    <a:pt x="1753" y="6518"/>
                  </a:cubicBezTo>
                  <a:cubicBezTo>
                    <a:pt x="2512" y="7600"/>
                    <a:pt x="3404" y="8571"/>
                    <a:pt x="4420" y="9419"/>
                  </a:cubicBezTo>
                  <a:cubicBezTo>
                    <a:pt x="5413" y="10256"/>
                    <a:pt x="6484" y="11004"/>
                    <a:pt x="7600" y="11673"/>
                  </a:cubicBezTo>
                  <a:cubicBezTo>
                    <a:pt x="9821" y="12979"/>
                    <a:pt x="12209" y="14128"/>
                    <a:pt x="14821" y="14541"/>
                  </a:cubicBezTo>
                  <a:cubicBezTo>
                    <a:pt x="15365" y="14643"/>
                    <a:pt x="15916" y="14693"/>
                    <a:pt x="16465" y="14693"/>
                  </a:cubicBezTo>
                  <a:cubicBezTo>
                    <a:pt x="17243" y="14693"/>
                    <a:pt x="18019" y="14592"/>
                    <a:pt x="18771" y="14396"/>
                  </a:cubicBezTo>
                  <a:cubicBezTo>
                    <a:pt x="19251" y="14251"/>
                    <a:pt x="19708" y="14061"/>
                    <a:pt x="20144" y="13816"/>
                  </a:cubicBezTo>
                  <a:cubicBezTo>
                    <a:pt x="19987" y="13704"/>
                    <a:pt x="19842" y="13604"/>
                    <a:pt x="19708" y="13503"/>
                  </a:cubicBezTo>
                  <a:cubicBezTo>
                    <a:pt x="19363" y="13626"/>
                    <a:pt x="19005" y="13704"/>
                    <a:pt x="18648" y="13760"/>
                  </a:cubicBezTo>
                  <a:cubicBezTo>
                    <a:pt x="18267" y="13817"/>
                    <a:pt x="17881" y="13846"/>
                    <a:pt x="17496" y="13846"/>
                  </a:cubicBezTo>
                  <a:cubicBezTo>
                    <a:pt x="17273" y="13846"/>
                    <a:pt x="17050" y="13836"/>
                    <a:pt x="16829" y="13816"/>
                  </a:cubicBezTo>
                  <a:cubicBezTo>
                    <a:pt x="16227" y="13771"/>
                    <a:pt x="15624" y="13671"/>
                    <a:pt x="15033" y="13526"/>
                  </a:cubicBezTo>
                  <a:cubicBezTo>
                    <a:pt x="13839" y="13224"/>
                    <a:pt x="12689" y="12812"/>
                    <a:pt x="11573" y="12287"/>
                  </a:cubicBezTo>
                  <a:cubicBezTo>
                    <a:pt x="10446" y="11763"/>
                    <a:pt x="9352" y="11182"/>
                    <a:pt x="8292" y="10535"/>
                  </a:cubicBezTo>
                  <a:cubicBezTo>
                    <a:pt x="7221" y="9899"/>
                    <a:pt x="6205" y="9207"/>
                    <a:pt x="5235" y="8437"/>
                  </a:cubicBezTo>
                  <a:cubicBezTo>
                    <a:pt x="4744" y="8058"/>
                    <a:pt x="4286" y="7656"/>
                    <a:pt x="3840" y="7232"/>
                  </a:cubicBezTo>
                  <a:cubicBezTo>
                    <a:pt x="3628" y="7020"/>
                    <a:pt x="3416" y="6797"/>
                    <a:pt x="3204" y="6585"/>
                  </a:cubicBezTo>
                  <a:cubicBezTo>
                    <a:pt x="2992" y="6361"/>
                    <a:pt x="2791" y="6127"/>
                    <a:pt x="2601" y="5893"/>
                  </a:cubicBezTo>
                  <a:cubicBezTo>
                    <a:pt x="1820" y="4955"/>
                    <a:pt x="1217" y="3895"/>
                    <a:pt x="827" y="2735"/>
                  </a:cubicBezTo>
                  <a:cubicBezTo>
                    <a:pt x="548" y="1898"/>
                    <a:pt x="436" y="1016"/>
                    <a:pt x="481" y="146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5666650" y="3132725"/>
              <a:ext cx="114675" cy="76825"/>
            </a:xfrm>
            <a:custGeom>
              <a:avLst/>
              <a:gdLst/>
              <a:ahLst/>
              <a:cxnLst/>
              <a:rect l="l" t="t" r="r" b="b"/>
              <a:pathLst>
                <a:path w="4587" h="3073" extrusionOk="0">
                  <a:moveTo>
                    <a:pt x="3442" y="1"/>
                  </a:moveTo>
                  <a:cubicBezTo>
                    <a:pt x="3039" y="1"/>
                    <a:pt x="2600" y="198"/>
                    <a:pt x="2355" y="312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5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6"/>
                  </a:cubicBezTo>
                  <a:cubicBezTo>
                    <a:pt x="3147" y="2242"/>
                    <a:pt x="4587" y="1606"/>
                    <a:pt x="4263" y="624"/>
                  </a:cubicBezTo>
                  <a:cubicBezTo>
                    <a:pt x="4113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5915775" y="3234700"/>
              <a:ext cx="114975" cy="76850"/>
            </a:xfrm>
            <a:custGeom>
              <a:avLst/>
              <a:gdLst/>
              <a:ahLst/>
              <a:cxnLst/>
              <a:rect l="l" t="t" r="r" b="b"/>
              <a:pathLst>
                <a:path w="4599" h="3074" extrusionOk="0">
                  <a:moveTo>
                    <a:pt x="3442" y="1"/>
                  </a:moveTo>
                  <a:cubicBezTo>
                    <a:pt x="3039" y="1"/>
                    <a:pt x="2601" y="197"/>
                    <a:pt x="2356" y="317"/>
                  </a:cubicBezTo>
                  <a:cubicBezTo>
                    <a:pt x="391" y="1266"/>
                    <a:pt x="1" y="1801"/>
                    <a:pt x="34" y="2304"/>
                  </a:cubicBezTo>
                  <a:cubicBezTo>
                    <a:pt x="81" y="2868"/>
                    <a:pt x="386" y="3074"/>
                    <a:pt x="823" y="3074"/>
                  </a:cubicBezTo>
                  <a:cubicBezTo>
                    <a:pt x="1335" y="3074"/>
                    <a:pt x="2027" y="2790"/>
                    <a:pt x="2690" y="2471"/>
                  </a:cubicBezTo>
                  <a:cubicBezTo>
                    <a:pt x="3148" y="2248"/>
                    <a:pt x="4599" y="1600"/>
                    <a:pt x="4264" y="618"/>
                  </a:cubicBezTo>
                  <a:cubicBezTo>
                    <a:pt x="4114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6164925" y="3336675"/>
              <a:ext cx="114950" cy="76800"/>
            </a:xfrm>
            <a:custGeom>
              <a:avLst/>
              <a:gdLst/>
              <a:ahLst/>
              <a:cxnLst/>
              <a:rect l="l" t="t" r="r" b="b"/>
              <a:pathLst>
                <a:path w="4598" h="3072" extrusionOk="0">
                  <a:moveTo>
                    <a:pt x="3442" y="0"/>
                  </a:moveTo>
                  <a:cubicBezTo>
                    <a:pt x="3038" y="0"/>
                    <a:pt x="2600" y="198"/>
                    <a:pt x="2355" y="311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4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5"/>
                  </a:cubicBezTo>
                  <a:cubicBezTo>
                    <a:pt x="3147" y="2242"/>
                    <a:pt x="4598" y="1606"/>
                    <a:pt x="4263" y="624"/>
                  </a:cubicBezTo>
                  <a:cubicBezTo>
                    <a:pt x="4113" y="148"/>
                    <a:pt x="3790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5754800" y="2935425"/>
              <a:ext cx="415450" cy="324925"/>
            </a:xfrm>
            <a:custGeom>
              <a:avLst/>
              <a:gdLst/>
              <a:ahLst/>
              <a:cxnLst/>
              <a:rect l="l" t="t" r="r" b="b"/>
              <a:pathLst>
                <a:path w="16618" h="12997" extrusionOk="0">
                  <a:moveTo>
                    <a:pt x="12728" y="0"/>
                  </a:moveTo>
                  <a:cubicBezTo>
                    <a:pt x="12691" y="0"/>
                    <a:pt x="12656" y="1"/>
                    <a:pt x="12622" y="2"/>
                  </a:cubicBezTo>
                  <a:cubicBezTo>
                    <a:pt x="11830" y="24"/>
                    <a:pt x="11071" y="113"/>
                    <a:pt x="9352" y="839"/>
                  </a:cubicBezTo>
                  <a:cubicBezTo>
                    <a:pt x="8304" y="1285"/>
                    <a:pt x="6897" y="1966"/>
                    <a:pt x="4900" y="3015"/>
                  </a:cubicBezTo>
                  <a:cubicBezTo>
                    <a:pt x="3248" y="3885"/>
                    <a:pt x="1" y="5447"/>
                    <a:pt x="269" y="8594"/>
                  </a:cubicBezTo>
                  <a:cubicBezTo>
                    <a:pt x="324" y="9108"/>
                    <a:pt x="447" y="9621"/>
                    <a:pt x="637" y="10101"/>
                  </a:cubicBezTo>
                  <a:cubicBezTo>
                    <a:pt x="1475" y="12227"/>
                    <a:pt x="2752" y="12996"/>
                    <a:pt x="4412" y="12996"/>
                  </a:cubicBezTo>
                  <a:cubicBezTo>
                    <a:pt x="6001" y="12996"/>
                    <a:pt x="7940" y="12291"/>
                    <a:pt x="10178" y="11395"/>
                  </a:cubicBezTo>
                  <a:cubicBezTo>
                    <a:pt x="11908" y="10715"/>
                    <a:pt x="14631" y="9945"/>
                    <a:pt x="15836" y="7802"/>
                  </a:cubicBezTo>
                  <a:cubicBezTo>
                    <a:pt x="16372" y="6853"/>
                    <a:pt x="16617" y="5637"/>
                    <a:pt x="16327" y="4052"/>
                  </a:cubicBezTo>
                  <a:cubicBezTo>
                    <a:pt x="15660" y="342"/>
                    <a:pt x="13698" y="0"/>
                    <a:pt x="12728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5761500" y="2935425"/>
              <a:ext cx="408750" cy="324925"/>
            </a:xfrm>
            <a:custGeom>
              <a:avLst/>
              <a:gdLst/>
              <a:ahLst/>
              <a:cxnLst/>
              <a:rect l="l" t="t" r="r" b="b"/>
              <a:pathLst>
                <a:path w="16350" h="12997" extrusionOk="0">
                  <a:moveTo>
                    <a:pt x="12457" y="0"/>
                  </a:moveTo>
                  <a:cubicBezTo>
                    <a:pt x="12421" y="0"/>
                    <a:pt x="12387" y="1"/>
                    <a:pt x="12354" y="2"/>
                  </a:cubicBezTo>
                  <a:cubicBezTo>
                    <a:pt x="11562" y="24"/>
                    <a:pt x="10803" y="124"/>
                    <a:pt x="9084" y="839"/>
                  </a:cubicBezTo>
                  <a:cubicBezTo>
                    <a:pt x="15423" y="4186"/>
                    <a:pt x="10212" y="9889"/>
                    <a:pt x="5837" y="10570"/>
                  </a:cubicBezTo>
                  <a:cubicBezTo>
                    <a:pt x="5353" y="10643"/>
                    <a:pt x="4905" y="10676"/>
                    <a:pt x="4490" y="10676"/>
                  </a:cubicBezTo>
                  <a:cubicBezTo>
                    <a:pt x="1384" y="10676"/>
                    <a:pt x="158" y="8840"/>
                    <a:pt x="1" y="8594"/>
                  </a:cubicBezTo>
                  <a:lnTo>
                    <a:pt x="1" y="8594"/>
                  </a:lnTo>
                  <a:cubicBezTo>
                    <a:pt x="56" y="9108"/>
                    <a:pt x="179" y="9621"/>
                    <a:pt x="369" y="10101"/>
                  </a:cubicBezTo>
                  <a:cubicBezTo>
                    <a:pt x="1207" y="12227"/>
                    <a:pt x="2484" y="12996"/>
                    <a:pt x="4144" y="12996"/>
                  </a:cubicBezTo>
                  <a:cubicBezTo>
                    <a:pt x="5733" y="12996"/>
                    <a:pt x="7672" y="12291"/>
                    <a:pt x="9910" y="11395"/>
                  </a:cubicBezTo>
                  <a:cubicBezTo>
                    <a:pt x="11640" y="10715"/>
                    <a:pt x="14363" y="9945"/>
                    <a:pt x="15568" y="7802"/>
                  </a:cubicBezTo>
                  <a:cubicBezTo>
                    <a:pt x="16104" y="6853"/>
                    <a:pt x="16349" y="5637"/>
                    <a:pt x="16059" y="4052"/>
                  </a:cubicBezTo>
                  <a:cubicBezTo>
                    <a:pt x="15392" y="349"/>
                    <a:pt x="13426" y="0"/>
                    <a:pt x="12457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5988875" y="2949950"/>
              <a:ext cx="163225" cy="211775"/>
            </a:xfrm>
            <a:custGeom>
              <a:avLst/>
              <a:gdLst/>
              <a:ahLst/>
              <a:cxnLst/>
              <a:rect l="l" t="t" r="r" b="b"/>
              <a:pathLst>
                <a:path w="6529" h="8471" extrusionOk="0">
                  <a:moveTo>
                    <a:pt x="3259" y="1"/>
                  </a:moveTo>
                  <a:cubicBezTo>
                    <a:pt x="1463" y="1"/>
                    <a:pt x="1" y="1898"/>
                    <a:pt x="1" y="4241"/>
                  </a:cubicBezTo>
                  <a:cubicBezTo>
                    <a:pt x="1" y="6574"/>
                    <a:pt x="1463" y="8471"/>
                    <a:pt x="3259" y="8471"/>
                  </a:cubicBezTo>
                  <a:cubicBezTo>
                    <a:pt x="5067" y="8471"/>
                    <a:pt x="6529" y="6574"/>
                    <a:pt x="6529" y="4241"/>
                  </a:cubicBezTo>
                  <a:cubicBezTo>
                    <a:pt x="6529" y="1898"/>
                    <a:pt x="5067" y="1"/>
                    <a:pt x="3259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5998375" y="2962525"/>
              <a:ext cx="144250" cy="186925"/>
            </a:xfrm>
            <a:custGeom>
              <a:avLst/>
              <a:gdLst/>
              <a:ahLst/>
              <a:cxnLst/>
              <a:rect l="l" t="t" r="r" b="b"/>
              <a:pathLst>
                <a:path w="5770" h="7477" extrusionOk="0">
                  <a:moveTo>
                    <a:pt x="2879" y="0"/>
                  </a:moveTo>
                  <a:cubicBezTo>
                    <a:pt x="1283" y="0"/>
                    <a:pt x="0" y="1674"/>
                    <a:pt x="0" y="3738"/>
                  </a:cubicBezTo>
                  <a:cubicBezTo>
                    <a:pt x="0" y="5803"/>
                    <a:pt x="1283" y="7477"/>
                    <a:pt x="2879" y="7477"/>
                  </a:cubicBezTo>
                  <a:cubicBezTo>
                    <a:pt x="4475" y="7477"/>
                    <a:pt x="5770" y="5803"/>
                    <a:pt x="5770" y="3738"/>
                  </a:cubicBezTo>
                  <a:cubicBezTo>
                    <a:pt x="5770" y="1674"/>
                    <a:pt x="4475" y="0"/>
                    <a:pt x="2879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3888100" y="2842550"/>
              <a:ext cx="553250" cy="207875"/>
            </a:xfrm>
            <a:custGeom>
              <a:avLst/>
              <a:gdLst/>
              <a:ahLst/>
              <a:cxnLst/>
              <a:rect l="l" t="t" r="r" b="b"/>
              <a:pathLst>
                <a:path w="22130" h="8315" extrusionOk="0">
                  <a:moveTo>
                    <a:pt x="1" y="0"/>
                  </a:moveTo>
                  <a:lnTo>
                    <a:pt x="1" y="0"/>
                  </a:lnTo>
                  <a:cubicBezTo>
                    <a:pt x="1306" y="436"/>
                    <a:pt x="8058" y="3315"/>
                    <a:pt x="13771" y="5770"/>
                  </a:cubicBezTo>
                  <a:cubicBezTo>
                    <a:pt x="16037" y="6741"/>
                    <a:pt x="18135" y="7645"/>
                    <a:pt x="19664" y="8314"/>
                  </a:cubicBezTo>
                  <a:lnTo>
                    <a:pt x="21371" y="7689"/>
                  </a:lnTo>
                  <a:lnTo>
                    <a:pt x="22130" y="7410"/>
                  </a:lnTo>
                  <a:cubicBezTo>
                    <a:pt x="22130" y="7410"/>
                    <a:pt x="21661" y="7265"/>
                    <a:pt x="20869" y="6986"/>
                  </a:cubicBezTo>
                  <a:cubicBezTo>
                    <a:pt x="20835" y="6975"/>
                    <a:pt x="20802" y="6964"/>
                    <a:pt x="20768" y="6953"/>
                  </a:cubicBezTo>
                  <a:cubicBezTo>
                    <a:pt x="20702" y="6931"/>
                    <a:pt x="20635" y="6908"/>
                    <a:pt x="20568" y="6886"/>
                  </a:cubicBezTo>
                  <a:cubicBezTo>
                    <a:pt x="20423" y="6841"/>
                    <a:pt x="20277" y="6785"/>
                    <a:pt x="20132" y="6741"/>
                  </a:cubicBezTo>
                  <a:lnTo>
                    <a:pt x="18436" y="6161"/>
                  </a:lnTo>
                  <a:lnTo>
                    <a:pt x="17889" y="5982"/>
                  </a:lnTo>
                  <a:cubicBezTo>
                    <a:pt x="16718" y="5580"/>
                    <a:pt x="15378" y="5134"/>
                    <a:pt x="13984" y="4665"/>
                  </a:cubicBezTo>
                  <a:cubicBezTo>
                    <a:pt x="13247" y="4408"/>
                    <a:pt x="12488" y="4163"/>
                    <a:pt x="11729" y="3895"/>
                  </a:cubicBezTo>
                  <a:lnTo>
                    <a:pt x="11160" y="3705"/>
                  </a:lnTo>
                  <a:cubicBezTo>
                    <a:pt x="9040" y="2991"/>
                    <a:pt x="6920" y="2277"/>
                    <a:pt x="5089" y="1663"/>
                  </a:cubicBezTo>
                  <a:lnTo>
                    <a:pt x="4632" y="1507"/>
                  </a:lnTo>
                  <a:lnTo>
                    <a:pt x="3929" y="1273"/>
                  </a:lnTo>
                  <a:cubicBezTo>
                    <a:pt x="3851" y="1250"/>
                    <a:pt x="3773" y="1228"/>
                    <a:pt x="3706" y="1206"/>
                  </a:cubicBezTo>
                  <a:cubicBezTo>
                    <a:pt x="3561" y="1150"/>
                    <a:pt x="3438" y="1116"/>
                    <a:pt x="3282" y="1061"/>
                  </a:cubicBezTo>
                  <a:cubicBezTo>
                    <a:pt x="3136" y="1016"/>
                    <a:pt x="2980" y="960"/>
                    <a:pt x="2835" y="916"/>
                  </a:cubicBezTo>
                  <a:lnTo>
                    <a:pt x="1541" y="480"/>
                  </a:lnTo>
                  <a:lnTo>
                    <a:pt x="1083" y="335"/>
                  </a:lnTo>
                  <a:cubicBezTo>
                    <a:pt x="916" y="291"/>
                    <a:pt x="771" y="235"/>
                    <a:pt x="637" y="190"/>
                  </a:cubicBezTo>
                  <a:lnTo>
                    <a:pt x="514" y="157"/>
                  </a:lnTo>
                  <a:lnTo>
                    <a:pt x="324" y="90"/>
                  </a:lnTo>
                  <a:lnTo>
                    <a:pt x="168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3747225" y="2834300"/>
              <a:ext cx="632475" cy="257700"/>
            </a:xfrm>
            <a:custGeom>
              <a:avLst/>
              <a:gdLst/>
              <a:ahLst/>
              <a:cxnLst/>
              <a:rect l="l" t="t" r="r" b="b"/>
              <a:pathLst>
                <a:path w="25299" h="10308" extrusionOk="0">
                  <a:moveTo>
                    <a:pt x="2465" y="0"/>
                  </a:moveTo>
                  <a:cubicBezTo>
                    <a:pt x="1223" y="0"/>
                    <a:pt x="122" y="109"/>
                    <a:pt x="34" y="286"/>
                  </a:cubicBezTo>
                  <a:cubicBezTo>
                    <a:pt x="0" y="353"/>
                    <a:pt x="993" y="888"/>
                    <a:pt x="2567" y="1681"/>
                  </a:cubicBezTo>
                  <a:cubicBezTo>
                    <a:pt x="3091" y="1937"/>
                    <a:pt x="3683" y="2228"/>
                    <a:pt x="4319" y="2540"/>
                  </a:cubicBezTo>
                  <a:lnTo>
                    <a:pt x="4397" y="2574"/>
                  </a:lnTo>
                  <a:lnTo>
                    <a:pt x="4464" y="2607"/>
                  </a:lnTo>
                  <a:cubicBezTo>
                    <a:pt x="10546" y="5575"/>
                    <a:pt x="20734" y="10307"/>
                    <a:pt x="20734" y="10307"/>
                  </a:cubicBezTo>
                  <a:lnTo>
                    <a:pt x="25299" y="8644"/>
                  </a:lnTo>
                  <a:cubicBezTo>
                    <a:pt x="23770" y="7975"/>
                    <a:pt x="21672" y="7071"/>
                    <a:pt x="19406" y="6100"/>
                  </a:cubicBezTo>
                  <a:cubicBezTo>
                    <a:pt x="19261" y="6033"/>
                    <a:pt x="19105" y="5966"/>
                    <a:pt x="18960" y="5899"/>
                  </a:cubicBezTo>
                  <a:cubicBezTo>
                    <a:pt x="18915" y="5888"/>
                    <a:pt x="18871" y="5866"/>
                    <a:pt x="18826" y="5854"/>
                  </a:cubicBezTo>
                  <a:cubicBezTo>
                    <a:pt x="13246" y="3455"/>
                    <a:pt x="6897" y="755"/>
                    <a:pt x="5636" y="330"/>
                  </a:cubicBezTo>
                  <a:cubicBezTo>
                    <a:pt x="5613" y="308"/>
                    <a:pt x="5580" y="297"/>
                    <a:pt x="5546" y="297"/>
                  </a:cubicBezTo>
                  <a:lnTo>
                    <a:pt x="5502" y="286"/>
                  </a:lnTo>
                  <a:cubicBezTo>
                    <a:pt x="4787" y="86"/>
                    <a:pt x="3570" y="0"/>
                    <a:pt x="246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858800" y="2899475"/>
              <a:ext cx="520900" cy="192525"/>
            </a:xfrm>
            <a:custGeom>
              <a:avLst/>
              <a:gdLst/>
              <a:ahLst/>
              <a:cxnLst/>
              <a:rect l="l" t="t" r="r" b="b"/>
              <a:pathLst>
                <a:path w="20836" h="7701" extrusionOk="0">
                  <a:moveTo>
                    <a:pt x="1" y="0"/>
                  </a:moveTo>
                  <a:cubicBezTo>
                    <a:pt x="6083" y="2968"/>
                    <a:pt x="16271" y="7700"/>
                    <a:pt x="16271" y="7700"/>
                  </a:cubicBezTo>
                  <a:lnTo>
                    <a:pt x="20836" y="6037"/>
                  </a:lnTo>
                  <a:cubicBezTo>
                    <a:pt x="19307" y="5368"/>
                    <a:pt x="17209" y="4464"/>
                    <a:pt x="14943" y="3493"/>
                  </a:cubicBezTo>
                  <a:cubicBezTo>
                    <a:pt x="14810" y="3850"/>
                    <a:pt x="14464" y="4196"/>
                    <a:pt x="13861" y="4341"/>
                  </a:cubicBezTo>
                  <a:cubicBezTo>
                    <a:pt x="13695" y="4382"/>
                    <a:pt x="13497" y="4402"/>
                    <a:pt x="13270" y="4402"/>
                  </a:cubicBezTo>
                  <a:cubicBezTo>
                    <a:pt x="10014" y="4402"/>
                    <a:pt x="940" y="396"/>
                    <a:pt x="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3811375" y="2876300"/>
              <a:ext cx="409875" cy="121675"/>
            </a:xfrm>
            <a:custGeom>
              <a:avLst/>
              <a:gdLst/>
              <a:ahLst/>
              <a:cxnLst/>
              <a:rect l="l" t="t" r="r" b="b"/>
              <a:pathLst>
                <a:path w="16395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525" y="257"/>
                    <a:pt x="1106" y="548"/>
                    <a:pt x="1742" y="860"/>
                  </a:cubicBezTo>
                  <a:cubicBezTo>
                    <a:pt x="2043" y="983"/>
                    <a:pt x="2333" y="1094"/>
                    <a:pt x="2634" y="1206"/>
                  </a:cubicBezTo>
                  <a:cubicBezTo>
                    <a:pt x="4331" y="1876"/>
                    <a:pt x="6038" y="2478"/>
                    <a:pt x="7757" y="3070"/>
                  </a:cubicBezTo>
                  <a:cubicBezTo>
                    <a:pt x="9475" y="3639"/>
                    <a:pt x="11216" y="4197"/>
                    <a:pt x="12990" y="4598"/>
                  </a:cubicBezTo>
                  <a:cubicBezTo>
                    <a:pt x="13437" y="4699"/>
                    <a:pt x="13894" y="4777"/>
                    <a:pt x="14352" y="4833"/>
                  </a:cubicBezTo>
                  <a:cubicBezTo>
                    <a:pt x="14575" y="4855"/>
                    <a:pt x="14809" y="4866"/>
                    <a:pt x="15044" y="4866"/>
                  </a:cubicBezTo>
                  <a:cubicBezTo>
                    <a:pt x="15289" y="4866"/>
                    <a:pt x="15524" y="4811"/>
                    <a:pt x="15747" y="4710"/>
                  </a:cubicBezTo>
                  <a:cubicBezTo>
                    <a:pt x="15992" y="4610"/>
                    <a:pt x="16216" y="4442"/>
                    <a:pt x="16394" y="4219"/>
                  </a:cubicBezTo>
                  <a:cubicBezTo>
                    <a:pt x="16349" y="4208"/>
                    <a:pt x="16305" y="4186"/>
                    <a:pt x="16260" y="4174"/>
                  </a:cubicBezTo>
                  <a:cubicBezTo>
                    <a:pt x="16093" y="4342"/>
                    <a:pt x="15892" y="4476"/>
                    <a:pt x="15669" y="4554"/>
                  </a:cubicBezTo>
                  <a:cubicBezTo>
                    <a:pt x="15459" y="4647"/>
                    <a:pt x="15236" y="4680"/>
                    <a:pt x="15008" y="4680"/>
                  </a:cubicBezTo>
                  <a:cubicBezTo>
                    <a:pt x="14800" y="4680"/>
                    <a:pt x="14587" y="4653"/>
                    <a:pt x="14374" y="4621"/>
                  </a:cubicBezTo>
                  <a:cubicBezTo>
                    <a:pt x="13928" y="4543"/>
                    <a:pt x="13493" y="4442"/>
                    <a:pt x="13057" y="4342"/>
                  </a:cubicBezTo>
                  <a:cubicBezTo>
                    <a:pt x="11305" y="3907"/>
                    <a:pt x="9587" y="3326"/>
                    <a:pt x="7857" y="2757"/>
                  </a:cubicBezTo>
                  <a:cubicBezTo>
                    <a:pt x="6139" y="2199"/>
                    <a:pt x="4431" y="1574"/>
                    <a:pt x="2724" y="9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396425" y="2379600"/>
              <a:ext cx="276775" cy="641250"/>
            </a:xfrm>
            <a:custGeom>
              <a:avLst/>
              <a:gdLst/>
              <a:ahLst/>
              <a:cxnLst/>
              <a:rect l="l" t="t" r="r" b="b"/>
              <a:pathLst>
                <a:path w="11071" h="25650" extrusionOk="0">
                  <a:moveTo>
                    <a:pt x="956" y="1"/>
                  </a:moveTo>
                  <a:cubicBezTo>
                    <a:pt x="505" y="1"/>
                    <a:pt x="306" y="796"/>
                    <a:pt x="279" y="2996"/>
                  </a:cubicBezTo>
                  <a:cubicBezTo>
                    <a:pt x="268" y="3844"/>
                    <a:pt x="235" y="5730"/>
                    <a:pt x="212" y="8073"/>
                  </a:cubicBezTo>
                  <a:lnTo>
                    <a:pt x="212" y="8631"/>
                  </a:lnTo>
                  <a:cubicBezTo>
                    <a:pt x="201" y="8854"/>
                    <a:pt x="201" y="9089"/>
                    <a:pt x="201" y="9323"/>
                  </a:cubicBezTo>
                  <a:cubicBezTo>
                    <a:pt x="112" y="16153"/>
                    <a:pt x="0" y="25649"/>
                    <a:pt x="0" y="25649"/>
                  </a:cubicBezTo>
                  <a:lnTo>
                    <a:pt x="11070" y="20326"/>
                  </a:lnTo>
                  <a:cubicBezTo>
                    <a:pt x="11070" y="20326"/>
                    <a:pt x="10725" y="18965"/>
                    <a:pt x="10211" y="17034"/>
                  </a:cubicBezTo>
                  <a:cubicBezTo>
                    <a:pt x="10155" y="16800"/>
                    <a:pt x="10077" y="16554"/>
                    <a:pt x="10010" y="16309"/>
                  </a:cubicBezTo>
                  <a:cubicBezTo>
                    <a:pt x="10010" y="16264"/>
                    <a:pt x="9999" y="16231"/>
                    <a:pt x="9988" y="16197"/>
                  </a:cubicBezTo>
                  <a:cubicBezTo>
                    <a:pt x="8839" y="11912"/>
                    <a:pt x="7075" y="5674"/>
                    <a:pt x="6272" y="4647"/>
                  </a:cubicBezTo>
                  <a:cubicBezTo>
                    <a:pt x="5301" y="3397"/>
                    <a:pt x="2065" y="585"/>
                    <a:pt x="1339" y="139"/>
                  </a:cubicBezTo>
                  <a:cubicBezTo>
                    <a:pt x="1195" y="50"/>
                    <a:pt x="1068" y="1"/>
                    <a:pt x="956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396425" y="2612675"/>
              <a:ext cx="276775" cy="408175"/>
            </a:xfrm>
            <a:custGeom>
              <a:avLst/>
              <a:gdLst/>
              <a:ahLst/>
              <a:cxnLst/>
              <a:rect l="l" t="t" r="r" b="b"/>
              <a:pathLst>
                <a:path w="11071" h="16327" extrusionOk="0">
                  <a:moveTo>
                    <a:pt x="201" y="0"/>
                  </a:moveTo>
                  <a:cubicBezTo>
                    <a:pt x="112" y="6830"/>
                    <a:pt x="0" y="16326"/>
                    <a:pt x="0" y="16326"/>
                  </a:cubicBezTo>
                  <a:lnTo>
                    <a:pt x="11070" y="11003"/>
                  </a:lnTo>
                  <a:cubicBezTo>
                    <a:pt x="11070" y="11003"/>
                    <a:pt x="10725" y="9642"/>
                    <a:pt x="10211" y="7711"/>
                  </a:cubicBezTo>
                  <a:cubicBezTo>
                    <a:pt x="9797" y="7783"/>
                    <a:pt x="9396" y="7817"/>
                    <a:pt x="9007" y="7817"/>
                  </a:cubicBezTo>
                  <a:cubicBezTo>
                    <a:pt x="4539" y="7817"/>
                    <a:pt x="1700" y="3347"/>
                    <a:pt x="20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401725" y="2581425"/>
              <a:ext cx="245250" cy="207875"/>
            </a:xfrm>
            <a:custGeom>
              <a:avLst/>
              <a:gdLst/>
              <a:ahLst/>
              <a:cxnLst/>
              <a:rect l="l" t="t" r="r" b="b"/>
              <a:pathLst>
                <a:path w="9810" h="8315" extrusionOk="0">
                  <a:moveTo>
                    <a:pt x="0" y="0"/>
                  </a:moveTo>
                  <a:lnTo>
                    <a:pt x="0" y="558"/>
                  </a:lnTo>
                  <a:cubicBezTo>
                    <a:pt x="290" y="1183"/>
                    <a:pt x="625" y="1786"/>
                    <a:pt x="993" y="2377"/>
                  </a:cubicBezTo>
                  <a:cubicBezTo>
                    <a:pt x="1652" y="3493"/>
                    <a:pt x="2444" y="4531"/>
                    <a:pt x="3337" y="5468"/>
                  </a:cubicBezTo>
                  <a:cubicBezTo>
                    <a:pt x="3795" y="5937"/>
                    <a:pt x="4286" y="6372"/>
                    <a:pt x="4799" y="6774"/>
                  </a:cubicBezTo>
                  <a:cubicBezTo>
                    <a:pt x="5323" y="7165"/>
                    <a:pt x="5893" y="7499"/>
                    <a:pt x="6484" y="7778"/>
                  </a:cubicBezTo>
                  <a:cubicBezTo>
                    <a:pt x="7236" y="8134"/>
                    <a:pt x="8052" y="8314"/>
                    <a:pt x="8874" y="8314"/>
                  </a:cubicBezTo>
                  <a:cubicBezTo>
                    <a:pt x="9186" y="8314"/>
                    <a:pt x="9499" y="8288"/>
                    <a:pt x="9809" y="8236"/>
                  </a:cubicBezTo>
                  <a:cubicBezTo>
                    <a:pt x="9798" y="8202"/>
                    <a:pt x="9787" y="8158"/>
                    <a:pt x="9776" y="8124"/>
                  </a:cubicBezTo>
                  <a:cubicBezTo>
                    <a:pt x="8705" y="8113"/>
                    <a:pt x="7645" y="7834"/>
                    <a:pt x="6718" y="7298"/>
                  </a:cubicBezTo>
                  <a:cubicBezTo>
                    <a:pt x="5636" y="6685"/>
                    <a:pt x="4654" y="5915"/>
                    <a:pt x="3817" y="5000"/>
                  </a:cubicBezTo>
                  <a:cubicBezTo>
                    <a:pt x="3370" y="4553"/>
                    <a:pt x="2969" y="4073"/>
                    <a:pt x="2567" y="3594"/>
                  </a:cubicBezTo>
                  <a:cubicBezTo>
                    <a:pt x="2165" y="3103"/>
                    <a:pt x="1797" y="2600"/>
                    <a:pt x="1418" y="2087"/>
                  </a:cubicBezTo>
                  <a:cubicBezTo>
                    <a:pt x="927" y="1406"/>
                    <a:pt x="447" y="714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174625" y="2238575"/>
              <a:ext cx="2467400" cy="994325"/>
            </a:xfrm>
            <a:custGeom>
              <a:avLst/>
              <a:gdLst/>
              <a:ahLst/>
              <a:cxnLst/>
              <a:rect l="l" t="t" r="r" b="b"/>
              <a:pathLst>
                <a:path w="98696" h="39773" extrusionOk="0">
                  <a:moveTo>
                    <a:pt x="83334" y="1"/>
                  </a:moveTo>
                  <a:cubicBezTo>
                    <a:pt x="81505" y="1"/>
                    <a:pt x="79637" y="224"/>
                    <a:pt x="77838" y="713"/>
                  </a:cubicBezTo>
                  <a:cubicBezTo>
                    <a:pt x="69982" y="2834"/>
                    <a:pt x="15825" y="26726"/>
                    <a:pt x="10334" y="29192"/>
                  </a:cubicBezTo>
                  <a:cubicBezTo>
                    <a:pt x="4833" y="31659"/>
                    <a:pt x="0" y="34248"/>
                    <a:pt x="1139" y="37093"/>
                  </a:cubicBezTo>
                  <a:cubicBezTo>
                    <a:pt x="1701" y="38482"/>
                    <a:pt x="4678" y="39772"/>
                    <a:pt x="16657" y="39772"/>
                  </a:cubicBezTo>
                  <a:cubicBezTo>
                    <a:pt x="16810" y="39772"/>
                    <a:pt x="16964" y="39772"/>
                    <a:pt x="17119" y="39772"/>
                  </a:cubicBezTo>
                  <a:cubicBezTo>
                    <a:pt x="28680" y="39738"/>
                    <a:pt x="49236" y="34794"/>
                    <a:pt x="53834" y="32886"/>
                  </a:cubicBezTo>
                  <a:cubicBezTo>
                    <a:pt x="88919" y="18345"/>
                    <a:pt x="98695" y="12710"/>
                    <a:pt x="96374" y="5981"/>
                  </a:cubicBezTo>
                  <a:cubicBezTo>
                    <a:pt x="95179" y="2524"/>
                    <a:pt x="89477" y="1"/>
                    <a:pt x="83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188025" y="2238375"/>
              <a:ext cx="2454000" cy="994525"/>
            </a:xfrm>
            <a:custGeom>
              <a:avLst/>
              <a:gdLst/>
              <a:ahLst/>
              <a:cxnLst/>
              <a:rect l="l" t="t" r="r" b="b"/>
              <a:pathLst>
                <a:path w="98160" h="39781" extrusionOk="0">
                  <a:moveTo>
                    <a:pt x="82784" y="1"/>
                  </a:moveTo>
                  <a:cubicBezTo>
                    <a:pt x="81925" y="1"/>
                    <a:pt x="81057" y="50"/>
                    <a:pt x="80192" y="152"/>
                  </a:cubicBezTo>
                  <a:cubicBezTo>
                    <a:pt x="84745" y="721"/>
                    <a:pt x="88607" y="2775"/>
                    <a:pt x="89522" y="5431"/>
                  </a:cubicBezTo>
                  <a:cubicBezTo>
                    <a:pt x="91631" y="11535"/>
                    <a:pt x="79199" y="12629"/>
                    <a:pt x="47361" y="25830"/>
                  </a:cubicBezTo>
                  <a:cubicBezTo>
                    <a:pt x="43187" y="27560"/>
                    <a:pt x="28100" y="36063"/>
                    <a:pt x="17610" y="36097"/>
                  </a:cubicBezTo>
                  <a:cubicBezTo>
                    <a:pt x="17456" y="36097"/>
                    <a:pt x="17304" y="36098"/>
                    <a:pt x="17153" y="36098"/>
                  </a:cubicBezTo>
                  <a:cubicBezTo>
                    <a:pt x="6319" y="36098"/>
                    <a:pt x="3609" y="34919"/>
                    <a:pt x="3102" y="33664"/>
                  </a:cubicBezTo>
                  <a:cubicBezTo>
                    <a:pt x="2991" y="33396"/>
                    <a:pt x="2946" y="33106"/>
                    <a:pt x="2957" y="32827"/>
                  </a:cubicBezTo>
                  <a:lnTo>
                    <a:pt x="2957" y="32827"/>
                  </a:lnTo>
                  <a:cubicBezTo>
                    <a:pt x="1049" y="34189"/>
                    <a:pt x="0" y="35617"/>
                    <a:pt x="603" y="37101"/>
                  </a:cubicBezTo>
                  <a:cubicBezTo>
                    <a:pt x="1154" y="38490"/>
                    <a:pt x="4142" y="39780"/>
                    <a:pt x="16121" y="39780"/>
                  </a:cubicBezTo>
                  <a:cubicBezTo>
                    <a:pt x="16274" y="39780"/>
                    <a:pt x="16428" y="39780"/>
                    <a:pt x="16583" y="39780"/>
                  </a:cubicBezTo>
                  <a:cubicBezTo>
                    <a:pt x="28144" y="39735"/>
                    <a:pt x="48700" y="34802"/>
                    <a:pt x="53309" y="32894"/>
                  </a:cubicBezTo>
                  <a:cubicBezTo>
                    <a:pt x="88383" y="18353"/>
                    <a:pt x="98159" y="12718"/>
                    <a:pt x="95838" y="5989"/>
                  </a:cubicBezTo>
                  <a:cubicBezTo>
                    <a:pt x="94643" y="2522"/>
                    <a:pt x="88937" y="1"/>
                    <a:pt x="82784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632175" y="2917600"/>
              <a:ext cx="31250" cy="59175"/>
            </a:xfrm>
            <a:custGeom>
              <a:avLst/>
              <a:gdLst/>
              <a:ahLst/>
              <a:cxnLst/>
              <a:rect l="l" t="t" r="r" b="b"/>
              <a:pathLst>
                <a:path w="1250" h="2367" extrusionOk="0">
                  <a:moveTo>
                    <a:pt x="1250" y="0"/>
                  </a:moveTo>
                  <a:lnTo>
                    <a:pt x="0" y="536"/>
                  </a:lnTo>
                  <a:lnTo>
                    <a:pt x="0" y="2366"/>
                  </a:lnTo>
                  <a:lnTo>
                    <a:pt x="1250" y="1831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689075" y="28919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9" y="1"/>
                  </a:moveTo>
                  <a:lnTo>
                    <a:pt x="1" y="581"/>
                  </a:lnTo>
                  <a:lnTo>
                    <a:pt x="1" y="2411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747950" y="28665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0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806800" y="28411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865675" y="28155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9" y="0"/>
                  </a:moveTo>
                  <a:lnTo>
                    <a:pt x="1" y="580"/>
                  </a:lnTo>
                  <a:lnTo>
                    <a:pt x="1" y="241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924550" y="27901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983400" y="276470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5042275" y="27390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5101150" y="27136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5160000" y="26882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5218875" y="266260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5277750" y="26372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69"/>
                  </a:lnTo>
                  <a:lnTo>
                    <a:pt x="0" y="2399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5336600" y="26118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5395475" y="25861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5454350" y="25607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5513200" y="2535375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5572075" y="250972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5630950" y="2484325"/>
              <a:ext cx="33200" cy="60000"/>
            </a:xfrm>
            <a:custGeom>
              <a:avLst/>
              <a:gdLst/>
              <a:ahLst/>
              <a:cxnLst/>
              <a:rect l="l" t="t" r="r" b="b"/>
              <a:pathLst>
                <a:path w="1328" h="2400" extrusionOk="0">
                  <a:moveTo>
                    <a:pt x="1328" y="1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5689800" y="24589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5748675" y="243327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5807525" y="24079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5866400" y="23825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5925275" y="23568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5984125" y="23314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6043000" y="230605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6230200" y="2258350"/>
              <a:ext cx="61675" cy="30425"/>
            </a:xfrm>
            <a:custGeom>
              <a:avLst/>
              <a:gdLst/>
              <a:ahLst/>
              <a:cxnLst/>
              <a:rect l="l" t="t" r="r" b="b"/>
              <a:pathLst>
                <a:path w="2467" h="1217" extrusionOk="0">
                  <a:moveTo>
                    <a:pt x="2467" y="1"/>
                  </a:moveTo>
                  <a:cubicBezTo>
                    <a:pt x="1574" y="213"/>
                    <a:pt x="726" y="603"/>
                    <a:pt x="1" y="1150"/>
                  </a:cubicBezTo>
                  <a:cubicBezTo>
                    <a:pt x="860" y="1172"/>
                    <a:pt x="1675" y="1195"/>
                    <a:pt x="2467" y="1217"/>
                  </a:cubicBezTo>
                  <a:lnTo>
                    <a:pt x="2467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6317525" y="2250900"/>
              <a:ext cx="46625" cy="42350"/>
            </a:xfrm>
            <a:custGeom>
              <a:avLst/>
              <a:gdLst/>
              <a:ahLst/>
              <a:cxnLst/>
              <a:rect l="l" t="t" r="r" b="b"/>
              <a:pathLst>
                <a:path w="1865" h="1694" extrusionOk="0">
                  <a:moveTo>
                    <a:pt x="1422" y="0"/>
                  </a:moveTo>
                  <a:cubicBezTo>
                    <a:pt x="945" y="0"/>
                    <a:pt x="469" y="29"/>
                    <a:pt x="1" y="98"/>
                  </a:cubicBezTo>
                  <a:lnTo>
                    <a:pt x="1" y="1571"/>
                  </a:lnTo>
                  <a:cubicBezTo>
                    <a:pt x="625" y="1604"/>
                    <a:pt x="1250" y="1638"/>
                    <a:pt x="1864" y="1693"/>
                  </a:cubicBezTo>
                  <a:lnTo>
                    <a:pt x="1864" y="8"/>
                  </a:lnTo>
                  <a:cubicBezTo>
                    <a:pt x="1717" y="3"/>
                    <a:pt x="1569" y="0"/>
                    <a:pt x="142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6389775" y="2253875"/>
              <a:ext cx="122500" cy="56675"/>
            </a:xfrm>
            <a:custGeom>
              <a:avLst/>
              <a:gdLst/>
              <a:ahLst/>
              <a:cxnLst/>
              <a:rect l="l" t="t" r="r" b="b"/>
              <a:pathLst>
                <a:path w="4900" h="2267" extrusionOk="0">
                  <a:moveTo>
                    <a:pt x="1" y="1"/>
                  </a:moveTo>
                  <a:lnTo>
                    <a:pt x="1" y="1675"/>
                  </a:lnTo>
                  <a:cubicBezTo>
                    <a:pt x="659" y="1742"/>
                    <a:pt x="1329" y="1820"/>
                    <a:pt x="2010" y="1920"/>
                  </a:cubicBezTo>
                  <a:cubicBezTo>
                    <a:pt x="2478" y="1965"/>
                    <a:pt x="2936" y="2054"/>
                    <a:pt x="3416" y="2110"/>
                  </a:cubicBezTo>
                  <a:cubicBezTo>
                    <a:pt x="3896" y="2166"/>
                    <a:pt x="4375" y="2255"/>
                    <a:pt x="4900" y="2266"/>
                  </a:cubicBezTo>
                  <a:cubicBezTo>
                    <a:pt x="4710" y="2099"/>
                    <a:pt x="4520" y="1932"/>
                    <a:pt x="4320" y="1775"/>
                  </a:cubicBezTo>
                  <a:cubicBezTo>
                    <a:pt x="4130" y="1619"/>
                    <a:pt x="3918" y="1474"/>
                    <a:pt x="3706" y="1340"/>
                  </a:cubicBezTo>
                  <a:cubicBezTo>
                    <a:pt x="3271" y="1072"/>
                    <a:pt x="2824" y="838"/>
                    <a:pt x="2356" y="648"/>
                  </a:cubicBezTo>
                  <a:cubicBezTo>
                    <a:pt x="1597" y="336"/>
                    <a:pt x="804" y="113"/>
                    <a:pt x="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3578975" y="2053400"/>
              <a:ext cx="1875400" cy="817625"/>
            </a:xfrm>
            <a:custGeom>
              <a:avLst/>
              <a:gdLst/>
              <a:ahLst/>
              <a:cxnLst/>
              <a:rect l="l" t="t" r="r" b="b"/>
              <a:pathLst>
                <a:path w="75016" h="32705" extrusionOk="0">
                  <a:moveTo>
                    <a:pt x="3195" y="0"/>
                  </a:moveTo>
                  <a:cubicBezTo>
                    <a:pt x="1646" y="0"/>
                    <a:pt x="270" y="88"/>
                    <a:pt x="113" y="298"/>
                  </a:cubicBezTo>
                  <a:cubicBezTo>
                    <a:pt x="1" y="454"/>
                    <a:pt x="7255" y="4482"/>
                    <a:pt x="16751" y="9672"/>
                  </a:cubicBezTo>
                  <a:lnTo>
                    <a:pt x="16796" y="9694"/>
                  </a:lnTo>
                  <a:cubicBezTo>
                    <a:pt x="34595" y="19414"/>
                    <a:pt x="59403" y="32705"/>
                    <a:pt x="59403" y="32705"/>
                  </a:cubicBezTo>
                  <a:lnTo>
                    <a:pt x="75015" y="25194"/>
                  </a:lnTo>
                  <a:cubicBezTo>
                    <a:pt x="75015" y="25194"/>
                    <a:pt x="66824" y="22159"/>
                    <a:pt x="56156" y="18197"/>
                  </a:cubicBezTo>
                  <a:cubicBezTo>
                    <a:pt x="36504" y="10910"/>
                    <a:pt x="8438" y="510"/>
                    <a:pt x="7634" y="298"/>
                  </a:cubicBezTo>
                  <a:cubicBezTo>
                    <a:pt x="7455" y="253"/>
                    <a:pt x="7277" y="220"/>
                    <a:pt x="7087" y="197"/>
                  </a:cubicBezTo>
                  <a:cubicBezTo>
                    <a:pt x="6185" y="74"/>
                    <a:pt x="4617" y="0"/>
                    <a:pt x="319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3998850" y="2295725"/>
              <a:ext cx="1455525" cy="575300"/>
            </a:xfrm>
            <a:custGeom>
              <a:avLst/>
              <a:gdLst/>
              <a:ahLst/>
              <a:cxnLst/>
              <a:rect l="l" t="t" r="r" b="b"/>
              <a:pathLst>
                <a:path w="58221" h="23012" extrusionOk="0">
                  <a:moveTo>
                    <a:pt x="1" y="1"/>
                  </a:moveTo>
                  <a:cubicBezTo>
                    <a:pt x="17800" y="9721"/>
                    <a:pt x="42608" y="23012"/>
                    <a:pt x="42608" y="23012"/>
                  </a:cubicBezTo>
                  <a:lnTo>
                    <a:pt x="58220" y="15501"/>
                  </a:lnTo>
                  <a:cubicBezTo>
                    <a:pt x="58220" y="15501"/>
                    <a:pt x="50029" y="12466"/>
                    <a:pt x="39349" y="8504"/>
                  </a:cubicBezTo>
                  <a:lnTo>
                    <a:pt x="39349" y="8504"/>
                  </a:lnTo>
                  <a:cubicBezTo>
                    <a:pt x="39461" y="11105"/>
                    <a:pt x="39048" y="13459"/>
                    <a:pt x="37475" y="14363"/>
                  </a:cubicBezTo>
                  <a:cubicBezTo>
                    <a:pt x="37184" y="14532"/>
                    <a:pt x="36757" y="14611"/>
                    <a:pt x="36215" y="14611"/>
                  </a:cubicBezTo>
                  <a:cubicBezTo>
                    <a:pt x="29001" y="14611"/>
                    <a:pt x="1298" y="644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3921300" y="2253325"/>
              <a:ext cx="1051250" cy="374150"/>
            </a:xfrm>
            <a:custGeom>
              <a:avLst/>
              <a:gdLst/>
              <a:ahLst/>
              <a:cxnLst/>
              <a:rect l="l" t="t" r="r" b="b"/>
              <a:pathLst>
                <a:path w="42050" h="14966" extrusionOk="0">
                  <a:moveTo>
                    <a:pt x="1" y="1"/>
                  </a:moveTo>
                  <a:lnTo>
                    <a:pt x="5402" y="2947"/>
                  </a:lnTo>
                  <a:lnTo>
                    <a:pt x="5413" y="2958"/>
                  </a:lnTo>
                  <a:cubicBezTo>
                    <a:pt x="6094" y="3259"/>
                    <a:pt x="6774" y="3561"/>
                    <a:pt x="7455" y="3862"/>
                  </a:cubicBezTo>
                  <a:cubicBezTo>
                    <a:pt x="12187" y="5938"/>
                    <a:pt x="16952" y="7935"/>
                    <a:pt x="21773" y="9821"/>
                  </a:cubicBezTo>
                  <a:cubicBezTo>
                    <a:pt x="24183" y="10758"/>
                    <a:pt x="26605" y="11662"/>
                    <a:pt x="29049" y="12522"/>
                  </a:cubicBezTo>
                  <a:cubicBezTo>
                    <a:pt x="30276" y="12946"/>
                    <a:pt x="31504" y="13347"/>
                    <a:pt x="32754" y="13727"/>
                  </a:cubicBezTo>
                  <a:cubicBezTo>
                    <a:pt x="33992" y="14106"/>
                    <a:pt x="35242" y="14463"/>
                    <a:pt x="36537" y="14720"/>
                  </a:cubicBezTo>
                  <a:cubicBezTo>
                    <a:pt x="37195" y="14876"/>
                    <a:pt x="37865" y="14954"/>
                    <a:pt x="38534" y="14966"/>
                  </a:cubicBezTo>
                  <a:cubicBezTo>
                    <a:pt x="38724" y="14966"/>
                    <a:pt x="38914" y="14943"/>
                    <a:pt x="39092" y="14899"/>
                  </a:cubicBezTo>
                  <a:cubicBezTo>
                    <a:pt x="39282" y="14843"/>
                    <a:pt x="39461" y="14765"/>
                    <a:pt x="39617" y="14675"/>
                  </a:cubicBezTo>
                  <a:cubicBezTo>
                    <a:pt x="39929" y="14497"/>
                    <a:pt x="40219" y="14285"/>
                    <a:pt x="40476" y="14028"/>
                  </a:cubicBezTo>
                  <a:cubicBezTo>
                    <a:pt x="40956" y="13537"/>
                    <a:pt x="41324" y="12934"/>
                    <a:pt x="41559" y="12287"/>
                  </a:cubicBezTo>
                  <a:cubicBezTo>
                    <a:pt x="41782" y="11651"/>
                    <a:pt x="41938" y="11004"/>
                    <a:pt x="42016" y="10334"/>
                  </a:cubicBezTo>
                  <a:cubicBezTo>
                    <a:pt x="42027" y="10245"/>
                    <a:pt x="42038" y="10145"/>
                    <a:pt x="42050" y="10055"/>
                  </a:cubicBezTo>
                  <a:lnTo>
                    <a:pt x="41570" y="9877"/>
                  </a:lnTo>
                  <a:cubicBezTo>
                    <a:pt x="41547" y="10011"/>
                    <a:pt x="41536" y="10133"/>
                    <a:pt x="41514" y="10256"/>
                  </a:cubicBezTo>
                  <a:cubicBezTo>
                    <a:pt x="41291" y="11484"/>
                    <a:pt x="40867" y="12734"/>
                    <a:pt x="39996" y="13537"/>
                  </a:cubicBezTo>
                  <a:cubicBezTo>
                    <a:pt x="39784" y="13738"/>
                    <a:pt x="39539" y="13905"/>
                    <a:pt x="39282" y="14028"/>
                  </a:cubicBezTo>
                  <a:cubicBezTo>
                    <a:pt x="39170" y="14095"/>
                    <a:pt x="39048" y="14151"/>
                    <a:pt x="38925" y="14184"/>
                  </a:cubicBezTo>
                  <a:cubicBezTo>
                    <a:pt x="38827" y="14201"/>
                    <a:pt x="38729" y="14211"/>
                    <a:pt x="38631" y="14211"/>
                  </a:cubicBezTo>
                  <a:cubicBezTo>
                    <a:pt x="38595" y="14211"/>
                    <a:pt x="38559" y="14210"/>
                    <a:pt x="38523" y="14207"/>
                  </a:cubicBezTo>
                  <a:cubicBezTo>
                    <a:pt x="37909" y="14173"/>
                    <a:pt x="37296" y="14084"/>
                    <a:pt x="36693" y="13928"/>
                  </a:cubicBezTo>
                  <a:cubicBezTo>
                    <a:pt x="34227" y="13336"/>
                    <a:pt x="31783" y="12488"/>
                    <a:pt x="29361" y="11618"/>
                  </a:cubicBezTo>
                  <a:cubicBezTo>
                    <a:pt x="26951" y="10747"/>
                    <a:pt x="24529" y="9821"/>
                    <a:pt x="22130" y="8895"/>
                  </a:cubicBezTo>
                  <a:cubicBezTo>
                    <a:pt x="17320" y="7020"/>
                    <a:pt x="12533" y="5078"/>
                    <a:pt x="7745" y="3148"/>
                  </a:cubicBezTo>
                  <a:cubicBezTo>
                    <a:pt x="5167" y="2087"/>
                    <a:pt x="2590" y="1038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3755875" y="2058325"/>
              <a:ext cx="1755400" cy="655075"/>
            </a:xfrm>
            <a:custGeom>
              <a:avLst/>
              <a:gdLst/>
              <a:ahLst/>
              <a:cxnLst/>
              <a:rect l="l" t="t" r="r" b="b"/>
              <a:pathLst>
                <a:path w="70216" h="26203" extrusionOk="0">
                  <a:moveTo>
                    <a:pt x="0" y="0"/>
                  </a:moveTo>
                  <a:lnTo>
                    <a:pt x="45" y="11"/>
                  </a:lnTo>
                  <a:cubicBezTo>
                    <a:pt x="67" y="23"/>
                    <a:pt x="101" y="34"/>
                    <a:pt x="145" y="45"/>
                  </a:cubicBezTo>
                  <a:cubicBezTo>
                    <a:pt x="179" y="56"/>
                    <a:pt x="223" y="78"/>
                    <a:pt x="268" y="101"/>
                  </a:cubicBezTo>
                  <a:cubicBezTo>
                    <a:pt x="4397" y="1730"/>
                    <a:pt x="53722" y="21237"/>
                    <a:pt x="65584" y="26203"/>
                  </a:cubicBezTo>
                  <a:lnTo>
                    <a:pt x="70216" y="23971"/>
                  </a:lnTo>
                  <a:cubicBezTo>
                    <a:pt x="70216" y="23971"/>
                    <a:pt x="1786" y="435"/>
                    <a:pt x="547" y="101"/>
                  </a:cubicBezTo>
                  <a:cubicBezTo>
                    <a:pt x="368" y="56"/>
                    <a:pt x="190" y="2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4591700" y="2589400"/>
              <a:ext cx="143425" cy="96075"/>
            </a:xfrm>
            <a:custGeom>
              <a:avLst/>
              <a:gdLst/>
              <a:ahLst/>
              <a:cxnLst/>
              <a:rect l="l" t="t" r="r" b="b"/>
              <a:pathLst>
                <a:path w="5737" h="3843" extrusionOk="0">
                  <a:moveTo>
                    <a:pt x="4302" y="0"/>
                  </a:moveTo>
                  <a:cubicBezTo>
                    <a:pt x="3797" y="0"/>
                    <a:pt x="3252" y="246"/>
                    <a:pt x="2947" y="395"/>
                  </a:cubicBezTo>
                  <a:cubicBezTo>
                    <a:pt x="492" y="1578"/>
                    <a:pt x="1" y="2248"/>
                    <a:pt x="46" y="2873"/>
                  </a:cubicBezTo>
                  <a:cubicBezTo>
                    <a:pt x="102" y="3583"/>
                    <a:pt x="486" y="3842"/>
                    <a:pt x="1033" y="3842"/>
                  </a:cubicBezTo>
                  <a:cubicBezTo>
                    <a:pt x="1673" y="3842"/>
                    <a:pt x="2536" y="3488"/>
                    <a:pt x="3360" y="3085"/>
                  </a:cubicBezTo>
                  <a:cubicBezTo>
                    <a:pt x="3929" y="2806"/>
                    <a:pt x="5737" y="2002"/>
                    <a:pt x="5335" y="775"/>
                  </a:cubicBezTo>
                  <a:cubicBezTo>
                    <a:pt x="5144" y="184"/>
                    <a:pt x="4738" y="0"/>
                    <a:pt x="4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4261675" y="2422550"/>
              <a:ext cx="143150" cy="95975"/>
            </a:xfrm>
            <a:custGeom>
              <a:avLst/>
              <a:gdLst/>
              <a:ahLst/>
              <a:cxnLst/>
              <a:rect l="l" t="t" r="r" b="b"/>
              <a:pathLst>
                <a:path w="5726" h="3839" extrusionOk="0">
                  <a:moveTo>
                    <a:pt x="4300" y="1"/>
                  </a:moveTo>
                  <a:cubicBezTo>
                    <a:pt x="3794" y="1"/>
                    <a:pt x="3246" y="247"/>
                    <a:pt x="2935" y="396"/>
                  </a:cubicBezTo>
                  <a:cubicBezTo>
                    <a:pt x="480" y="1579"/>
                    <a:pt x="0" y="2249"/>
                    <a:pt x="45" y="2873"/>
                  </a:cubicBezTo>
                  <a:cubicBezTo>
                    <a:pt x="101" y="3581"/>
                    <a:pt x="481" y="3839"/>
                    <a:pt x="1023" y="3839"/>
                  </a:cubicBezTo>
                  <a:cubicBezTo>
                    <a:pt x="1660" y="3839"/>
                    <a:pt x="2522" y="3483"/>
                    <a:pt x="3348" y="3085"/>
                  </a:cubicBezTo>
                  <a:cubicBezTo>
                    <a:pt x="3928" y="2806"/>
                    <a:pt x="5725" y="2003"/>
                    <a:pt x="5334" y="775"/>
                  </a:cubicBezTo>
                  <a:cubicBezTo>
                    <a:pt x="5143" y="185"/>
                    <a:pt x="4737" y="1"/>
                    <a:pt x="4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3936100" y="2259075"/>
              <a:ext cx="133650" cy="89475"/>
            </a:xfrm>
            <a:custGeom>
              <a:avLst/>
              <a:gdLst/>
              <a:ahLst/>
              <a:cxnLst/>
              <a:rect l="l" t="t" r="r" b="b"/>
              <a:pathLst>
                <a:path w="5346" h="3579" extrusionOk="0">
                  <a:moveTo>
                    <a:pt x="4000" y="1"/>
                  </a:moveTo>
                  <a:cubicBezTo>
                    <a:pt x="3530" y="1"/>
                    <a:pt x="3021" y="230"/>
                    <a:pt x="2734" y="373"/>
                  </a:cubicBezTo>
                  <a:cubicBezTo>
                    <a:pt x="446" y="1467"/>
                    <a:pt x="0" y="2092"/>
                    <a:pt x="45" y="2683"/>
                  </a:cubicBezTo>
                  <a:cubicBezTo>
                    <a:pt x="96" y="3339"/>
                    <a:pt x="449" y="3579"/>
                    <a:pt x="953" y="3579"/>
                  </a:cubicBezTo>
                  <a:cubicBezTo>
                    <a:pt x="1548" y="3579"/>
                    <a:pt x="2352" y="3247"/>
                    <a:pt x="3125" y="2873"/>
                  </a:cubicBezTo>
                  <a:cubicBezTo>
                    <a:pt x="3660" y="2616"/>
                    <a:pt x="5345" y="1869"/>
                    <a:pt x="4966" y="730"/>
                  </a:cubicBezTo>
                  <a:cubicBezTo>
                    <a:pt x="4789" y="175"/>
                    <a:pt x="4410" y="1"/>
                    <a:pt x="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4772500" y="2433775"/>
              <a:ext cx="415150" cy="324825"/>
            </a:xfrm>
            <a:custGeom>
              <a:avLst/>
              <a:gdLst/>
              <a:ahLst/>
              <a:cxnLst/>
              <a:rect l="l" t="t" r="r" b="b"/>
              <a:pathLst>
                <a:path w="16606" h="12993" extrusionOk="0">
                  <a:moveTo>
                    <a:pt x="12752" y="0"/>
                  </a:moveTo>
                  <a:cubicBezTo>
                    <a:pt x="12702" y="0"/>
                    <a:pt x="12655" y="1"/>
                    <a:pt x="12610" y="3"/>
                  </a:cubicBezTo>
                  <a:cubicBezTo>
                    <a:pt x="11829" y="25"/>
                    <a:pt x="11059" y="114"/>
                    <a:pt x="9352" y="840"/>
                  </a:cubicBezTo>
                  <a:cubicBezTo>
                    <a:pt x="8303" y="1275"/>
                    <a:pt x="6886" y="1956"/>
                    <a:pt x="4899" y="3005"/>
                  </a:cubicBezTo>
                  <a:cubicBezTo>
                    <a:pt x="3248" y="3875"/>
                    <a:pt x="0" y="5449"/>
                    <a:pt x="268" y="8584"/>
                  </a:cubicBezTo>
                  <a:cubicBezTo>
                    <a:pt x="313" y="9098"/>
                    <a:pt x="435" y="9611"/>
                    <a:pt x="636" y="10091"/>
                  </a:cubicBezTo>
                  <a:cubicBezTo>
                    <a:pt x="1476" y="12221"/>
                    <a:pt x="2757" y="12992"/>
                    <a:pt x="4420" y="12992"/>
                  </a:cubicBezTo>
                  <a:cubicBezTo>
                    <a:pt x="6008" y="12992"/>
                    <a:pt x="7944" y="12290"/>
                    <a:pt x="10178" y="11397"/>
                  </a:cubicBezTo>
                  <a:cubicBezTo>
                    <a:pt x="11907" y="10705"/>
                    <a:pt x="14630" y="9935"/>
                    <a:pt x="15836" y="7803"/>
                  </a:cubicBezTo>
                  <a:cubicBezTo>
                    <a:pt x="16371" y="6855"/>
                    <a:pt x="16606" y="5638"/>
                    <a:pt x="16315" y="4043"/>
                  </a:cubicBezTo>
                  <a:cubicBezTo>
                    <a:pt x="15667" y="388"/>
                    <a:pt x="13735" y="0"/>
                    <a:pt x="12752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4779200" y="2433775"/>
              <a:ext cx="408450" cy="324825"/>
            </a:xfrm>
            <a:custGeom>
              <a:avLst/>
              <a:gdLst/>
              <a:ahLst/>
              <a:cxnLst/>
              <a:rect l="l" t="t" r="r" b="b"/>
              <a:pathLst>
                <a:path w="16338" h="12993" extrusionOk="0">
                  <a:moveTo>
                    <a:pt x="12495" y="0"/>
                  </a:moveTo>
                  <a:cubicBezTo>
                    <a:pt x="12445" y="0"/>
                    <a:pt x="12398" y="1"/>
                    <a:pt x="12354" y="3"/>
                  </a:cubicBezTo>
                  <a:cubicBezTo>
                    <a:pt x="11561" y="25"/>
                    <a:pt x="10802" y="114"/>
                    <a:pt x="9084" y="840"/>
                  </a:cubicBezTo>
                  <a:cubicBezTo>
                    <a:pt x="15423" y="4176"/>
                    <a:pt x="10211" y="9890"/>
                    <a:pt x="5837" y="10560"/>
                  </a:cubicBezTo>
                  <a:cubicBezTo>
                    <a:pt x="5345" y="10636"/>
                    <a:pt x="4891" y="10670"/>
                    <a:pt x="4471" y="10670"/>
                  </a:cubicBezTo>
                  <a:cubicBezTo>
                    <a:pt x="1378" y="10670"/>
                    <a:pt x="157" y="8840"/>
                    <a:pt x="0" y="8584"/>
                  </a:cubicBezTo>
                  <a:lnTo>
                    <a:pt x="0" y="8584"/>
                  </a:lnTo>
                  <a:cubicBezTo>
                    <a:pt x="45" y="9098"/>
                    <a:pt x="167" y="9611"/>
                    <a:pt x="368" y="10091"/>
                  </a:cubicBezTo>
                  <a:cubicBezTo>
                    <a:pt x="1208" y="12221"/>
                    <a:pt x="2489" y="12992"/>
                    <a:pt x="4152" y="12992"/>
                  </a:cubicBezTo>
                  <a:cubicBezTo>
                    <a:pt x="5740" y="12992"/>
                    <a:pt x="7676" y="12290"/>
                    <a:pt x="9910" y="11397"/>
                  </a:cubicBezTo>
                  <a:cubicBezTo>
                    <a:pt x="11639" y="10705"/>
                    <a:pt x="14362" y="9935"/>
                    <a:pt x="15568" y="7803"/>
                  </a:cubicBezTo>
                  <a:cubicBezTo>
                    <a:pt x="16103" y="6855"/>
                    <a:pt x="16338" y="5638"/>
                    <a:pt x="16059" y="4043"/>
                  </a:cubicBezTo>
                  <a:cubicBezTo>
                    <a:pt x="15400" y="388"/>
                    <a:pt x="13477" y="0"/>
                    <a:pt x="12495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006275" y="2448350"/>
              <a:ext cx="163250" cy="211775"/>
            </a:xfrm>
            <a:custGeom>
              <a:avLst/>
              <a:gdLst/>
              <a:ahLst/>
              <a:cxnLst/>
              <a:rect l="l" t="t" r="r" b="b"/>
              <a:pathLst>
                <a:path w="6530" h="8471" extrusionOk="0">
                  <a:moveTo>
                    <a:pt x="3271" y="0"/>
                  </a:moveTo>
                  <a:cubicBezTo>
                    <a:pt x="1463" y="0"/>
                    <a:pt x="1" y="1897"/>
                    <a:pt x="1" y="4241"/>
                  </a:cubicBezTo>
                  <a:cubicBezTo>
                    <a:pt x="1" y="6573"/>
                    <a:pt x="1463" y="8470"/>
                    <a:pt x="3271" y="8470"/>
                  </a:cubicBezTo>
                  <a:cubicBezTo>
                    <a:pt x="5067" y="8470"/>
                    <a:pt x="6529" y="6573"/>
                    <a:pt x="6529" y="4241"/>
                  </a:cubicBezTo>
                  <a:cubicBezTo>
                    <a:pt x="6529" y="1897"/>
                    <a:pt x="5067" y="0"/>
                    <a:pt x="327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015775" y="2460625"/>
              <a:ext cx="144250" cy="187225"/>
            </a:xfrm>
            <a:custGeom>
              <a:avLst/>
              <a:gdLst/>
              <a:ahLst/>
              <a:cxnLst/>
              <a:rect l="l" t="t" r="r" b="b"/>
              <a:pathLst>
                <a:path w="5770" h="7489" extrusionOk="0">
                  <a:moveTo>
                    <a:pt x="2891" y="0"/>
                  </a:moveTo>
                  <a:cubicBezTo>
                    <a:pt x="1295" y="0"/>
                    <a:pt x="0" y="1674"/>
                    <a:pt x="0" y="3750"/>
                  </a:cubicBezTo>
                  <a:cubicBezTo>
                    <a:pt x="0" y="5814"/>
                    <a:pt x="1295" y="7488"/>
                    <a:pt x="2891" y="7488"/>
                  </a:cubicBezTo>
                  <a:cubicBezTo>
                    <a:pt x="4486" y="7488"/>
                    <a:pt x="5770" y="5814"/>
                    <a:pt x="5770" y="3750"/>
                  </a:cubicBezTo>
                  <a:cubicBezTo>
                    <a:pt x="5770" y="1674"/>
                    <a:pt x="4486" y="0"/>
                    <a:pt x="2891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3"/>
          <p:cNvSpPr txBox="1">
            <a:spLocks noGrp="1"/>
          </p:cNvSpPr>
          <p:nvPr>
            <p:ph type="subTitle" idx="1"/>
          </p:nvPr>
        </p:nvSpPr>
        <p:spPr>
          <a:xfrm>
            <a:off x="217500" y="2530363"/>
            <a:ext cx="5029800" cy="79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실시간 API 와 스크래핑을 활용한 여행 통합 서비스</a:t>
            </a:r>
            <a:endParaRPr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ctrTitle"/>
          </p:nvPr>
        </p:nvSpPr>
        <p:spPr>
          <a:xfrm>
            <a:off x="141300" y="1408050"/>
            <a:ext cx="5738700" cy="11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b="1" dirty="0" err="1">
                <a:latin typeface="IBM Plex Sans KR"/>
                <a:ea typeface="IBM Plex Sans KR"/>
                <a:cs typeface="IBM Plex Sans KR"/>
                <a:sym typeface="IBM Plex Sans KR"/>
              </a:rPr>
              <a:t>여행</a:t>
            </a:r>
            <a:r>
              <a:rPr lang="en" sz="5700" b="1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5700" b="1" dirty="0" err="1">
                <a:latin typeface="IBM Plex Sans KR"/>
                <a:ea typeface="IBM Plex Sans KR"/>
                <a:cs typeface="IBM Plex Sans KR"/>
                <a:sym typeface="IBM Plex Sans KR"/>
              </a:rPr>
              <a:t>어때</a:t>
            </a:r>
            <a:r>
              <a:rPr lang="en" sz="5700" b="1" dirty="0">
                <a:latin typeface="IBM Plex Sans KR"/>
                <a:ea typeface="IBM Plex Sans KR"/>
                <a:cs typeface="IBM Plex Sans KR"/>
                <a:sym typeface="IBM Plex Sans KR"/>
              </a:rPr>
              <a:t>? </a:t>
            </a:r>
            <a:endParaRPr sz="5100" b="1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1"/>
          </p:nvPr>
        </p:nvSpPr>
        <p:spPr>
          <a:xfrm>
            <a:off x="6775050" y="3957650"/>
            <a:ext cx="22116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지도교수 : 노영주 교수님</a:t>
            </a:r>
            <a:endParaRPr sz="14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김수현 2021156003</a:t>
            </a:r>
            <a:endParaRPr sz="14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홍다연 2020156042</a:t>
            </a:r>
            <a:endParaRPr sz="14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김지윤 2020312009</a:t>
            </a:r>
            <a:endParaRPr sz="14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/>
          <p:nvPr/>
        </p:nvSpPr>
        <p:spPr>
          <a:xfrm>
            <a:off x="6826126" y="3942475"/>
            <a:ext cx="2317915" cy="1355437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371" name="Google Shape;371;p32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372" name="Google Shape;372;p32"/>
            <p:cNvSpPr/>
            <p:nvPr/>
          </p:nvSpPr>
          <p:spPr>
            <a:xfrm>
              <a:off x="2230306" y="1188950"/>
              <a:ext cx="2383925" cy="3184538"/>
            </a:xfrm>
            <a:custGeom>
              <a:avLst/>
              <a:gdLst/>
              <a:ahLst/>
              <a:cxnLst/>
              <a:rect l="l" t="t" r="r" b="b"/>
              <a:pathLst>
                <a:path w="17434" h="23289" extrusionOk="0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2447995" y="1443696"/>
              <a:ext cx="1949229" cy="786255"/>
            </a:xfrm>
            <a:custGeom>
              <a:avLst/>
              <a:gdLst/>
              <a:ahLst/>
              <a:cxnLst/>
              <a:rect l="l" t="t" r="r" b="b"/>
              <a:pathLst>
                <a:path w="14255" h="5750" extrusionOk="0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2447312" y="3297062"/>
              <a:ext cx="1949912" cy="821671"/>
            </a:xfrm>
            <a:custGeom>
              <a:avLst/>
              <a:gdLst/>
              <a:ahLst/>
              <a:cxnLst/>
              <a:rect l="l" t="t" r="r" b="b"/>
              <a:pathLst>
                <a:path w="14260" h="6009" extrusionOk="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2447995" y="1479111"/>
              <a:ext cx="1949229" cy="2604213"/>
            </a:xfrm>
            <a:custGeom>
              <a:avLst/>
              <a:gdLst/>
              <a:ahLst/>
              <a:cxnLst/>
              <a:rect l="l" t="t" r="r" b="b"/>
              <a:pathLst>
                <a:path w="14255" h="19045" extrusionOk="0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2554926" y="1882492"/>
              <a:ext cx="1734547" cy="2056980"/>
            </a:xfrm>
            <a:custGeom>
              <a:avLst/>
              <a:gdLst/>
              <a:ahLst/>
              <a:cxnLst/>
              <a:rect l="l" t="t" r="r" b="b"/>
              <a:pathLst>
                <a:path w="12685" h="15043" extrusionOk="0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2553285" y="1479111"/>
              <a:ext cx="1737008" cy="367420"/>
            </a:xfrm>
            <a:custGeom>
              <a:avLst/>
              <a:gdLst/>
              <a:ahLst/>
              <a:cxnLst/>
              <a:rect l="l" t="t" r="r" b="b"/>
              <a:pathLst>
                <a:path w="12703" h="2687" extrusionOk="0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3029959" y="1702270"/>
              <a:ext cx="783794" cy="80130"/>
            </a:xfrm>
            <a:custGeom>
              <a:avLst/>
              <a:gdLst/>
              <a:ahLst/>
              <a:cxnLst/>
              <a:rect l="l" t="t" r="r" b="b"/>
              <a:pathLst>
                <a:path w="5732" h="586" extrusionOk="0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2533184" y="1846393"/>
              <a:ext cx="1778030" cy="36236"/>
            </a:xfrm>
            <a:custGeom>
              <a:avLst/>
              <a:gdLst/>
              <a:ahLst/>
              <a:cxnLst/>
              <a:rect l="l" t="t" r="r" b="b"/>
              <a:pathLst>
                <a:path w="13003" h="265" extrusionOk="0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2694810" y="1846393"/>
              <a:ext cx="1454093" cy="36236"/>
            </a:xfrm>
            <a:custGeom>
              <a:avLst/>
              <a:gdLst/>
              <a:ahLst/>
              <a:cxnLst/>
              <a:rect l="l" t="t" r="r" b="b"/>
              <a:pathLst>
                <a:path w="10634" h="265" extrusionOk="0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2553285" y="1846393"/>
              <a:ext cx="1737008" cy="137"/>
            </a:xfrm>
            <a:custGeom>
              <a:avLst/>
              <a:gdLst/>
              <a:ahLst/>
              <a:cxnLst/>
              <a:rect l="l" t="t" r="r" b="b"/>
              <a:pathLst>
                <a:path w="12703" h="1" extrusionOk="0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3030780" y="1702543"/>
              <a:ext cx="392307" cy="45945"/>
            </a:xfrm>
            <a:custGeom>
              <a:avLst/>
              <a:gdLst/>
              <a:ahLst/>
              <a:cxnLst/>
              <a:rect l="l" t="t" r="r" b="b"/>
              <a:pathLst>
                <a:path w="2869" h="336" extrusionOk="0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030780" y="1702543"/>
              <a:ext cx="782973" cy="54833"/>
            </a:xfrm>
            <a:custGeom>
              <a:avLst/>
              <a:gdLst/>
              <a:ahLst/>
              <a:cxnLst/>
              <a:rect l="l" t="t" r="r" b="b"/>
              <a:pathLst>
                <a:path w="5726" h="401" extrusionOk="0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2566138" y="2816423"/>
              <a:ext cx="605348" cy="97496"/>
            </a:xfrm>
            <a:custGeom>
              <a:avLst/>
              <a:gdLst/>
              <a:ahLst/>
              <a:cxnLst/>
              <a:rect l="l" t="t" r="r" b="b"/>
              <a:pathLst>
                <a:path w="4427" h="713" extrusionOk="0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295234" y="3310736"/>
              <a:ext cx="540943" cy="87787"/>
            </a:xfrm>
            <a:custGeom>
              <a:avLst/>
              <a:gdLst/>
              <a:ahLst/>
              <a:cxnLst/>
              <a:rect l="l" t="t" r="r" b="b"/>
              <a:pathLst>
                <a:path w="3956" h="642" extrusionOk="0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2539611" y="2199181"/>
              <a:ext cx="1481441" cy="1295748"/>
            </a:xfrm>
            <a:custGeom>
              <a:avLst/>
              <a:gdLst/>
              <a:ahLst/>
              <a:cxnLst/>
              <a:rect l="l" t="t" r="r" b="b"/>
              <a:pathLst>
                <a:path w="10834" h="9476" extrusionOk="0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2533174" y="2216951"/>
              <a:ext cx="1388187" cy="999033"/>
            </a:xfrm>
            <a:custGeom>
              <a:avLst/>
              <a:gdLst/>
              <a:ahLst/>
              <a:cxnLst/>
              <a:rect l="l" t="t" r="r" b="b"/>
              <a:pathLst>
                <a:path w="12491" h="7895" extrusionOk="0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3591002" y="2199181"/>
              <a:ext cx="430047" cy="557215"/>
            </a:xfrm>
            <a:custGeom>
              <a:avLst/>
              <a:gdLst/>
              <a:ahLst/>
              <a:cxnLst/>
              <a:rect l="l" t="t" r="r" b="b"/>
              <a:pathLst>
                <a:path w="3145" h="4075" extrusionOk="0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3063734" y="2933062"/>
              <a:ext cx="542584" cy="211537"/>
            </a:xfrm>
            <a:custGeom>
              <a:avLst/>
              <a:gdLst/>
              <a:ahLst/>
              <a:cxnLst/>
              <a:rect l="l" t="t" r="r" b="b"/>
              <a:pathLst>
                <a:path w="3968" h="1547" extrusionOk="0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2730226" y="3260142"/>
              <a:ext cx="708997" cy="175711"/>
            </a:xfrm>
            <a:custGeom>
              <a:avLst/>
              <a:gdLst/>
              <a:ahLst/>
              <a:cxnLst/>
              <a:rect l="l" t="t" r="r" b="b"/>
              <a:pathLst>
                <a:path w="5185" h="1285" extrusionOk="0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3043633" y="3215976"/>
              <a:ext cx="395589" cy="111853"/>
            </a:xfrm>
            <a:custGeom>
              <a:avLst/>
              <a:gdLst/>
              <a:ahLst/>
              <a:cxnLst/>
              <a:rect l="l" t="t" r="r" b="b"/>
              <a:pathLst>
                <a:path w="2893" h="818" extrusionOk="0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3539451" y="3009362"/>
              <a:ext cx="749335" cy="128809"/>
            </a:xfrm>
            <a:custGeom>
              <a:avLst/>
              <a:gdLst/>
              <a:ahLst/>
              <a:cxnLst/>
              <a:rect l="l" t="t" r="r" b="b"/>
              <a:pathLst>
                <a:path w="5480" h="942" extrusionOk="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2701237" y="3665165"/>
              <a:ext cx="729098" cy="188291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3520991" y="3563020"/>
              <a:ext cx="679324" cy="128125"/>
            </a:xfrm>
            <a:custGeom>
              <a:avLst/>
              <a:gdLst/>
              <a:ahLst/>
              <a:cxnLst/>
              <a:rect l="l" t="t" r="r" b="b"/>
              <a:pathLst>
                <a:path w="4968" h="937" extrusionOk="0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395" name="Google Shape;395;p32"/>
          <p:cNvSpPr txBox="1">
            <a:spLocks noGrp="1"/>
          </p:cNvSpPr>
          <p:nvPr>
            <p:ph type="ctrTitle"/>
          </p:nvPr>
        </p:nvSpPr>
        <p:spPr>
          <a:xfrm>
            <a:off x="808350" y="3395525"/>
            <a:ext cx="43848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개발 목표</a:t>
            </a:r>
            <a:endParaRPr sz="3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6" name="Google Shape;396;p32"/>
          <p:cNvSpPr/>
          <p:nvPr/>
        </p:nvSpPr>
        <p:spPr>
          <a:xfrm>
            <a:off x="720000" y="5564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7" name="Google Shape;397;p32"/>
          <p:cNvSpPr txBox="1">
            <a:spLocks noGrp="1"/>
          </p:cNvSpPr>
          <p:nvPr>
            <p:ph type="title" idx="2"/>
          </p:nvPr>
        </p:nvSpPr>
        <p:spPr>
          <a:xfrm>
            <a:off x="808350" y="556425"/>
            <a:ext cx="12687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03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625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서비스 범위</a:t>
            </a:r>
            <a:endParaRPr sz="32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864875" y="1733329"/>
            <a:ext cx="4212000" cy="2313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여행 계획 및 예약</a:t>
            </a:r>
            <a:endParaRPr sz="11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404" name="Google Shape;404;p33"/>
          <p:cNvCxnSpPr/>
          <p:nvPr/>
        </p:nvCxnSpPr>
        <p:spPr>
          <a:xfrm>
            <a:off x="836950" y="1391313"/>
            <a:ext cx="0" cy="20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3"/>
          <p:cNvCxnSpPr/>
          <p:nvPr/>
        </p:nvCxnSpPr>
        <p:spPr>
          <a:xfrm rot="10800000" flipH="1">
            <a:off x="843775" y="1486038"/>
            <a:ext cx="73797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6" name="Google Shape;406;p33"/>
          <p:cNvSpPr txBox="1"/>
          <p:nvPr/>
        </p:nvSpPr>
        <p:spPr>
          <a:xfrm>
            <a:off x="3998775" y="1275813"/>
            <a:ext cx="1326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500" b="1">
                <a:solidFill>
                  <a:schemeClr val="dk1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여행 전</a:t>
            </a:r>
            <a:r>
              <a:rPr lang="en" sz="700" b="1">
                <a:solidFill>
                  <a:schemeClr val="accent2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아</a:t>
            </a:r>
            <a:r>
              <a:rPr lang="en" sz="1700" b="1">
                <a:solidFill>
                  <a:schemeClr val="dk1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</a:t>
            </a:r>
            <a:endParaRPr sz="1700" b="1">
              <a:solidFill>
                <a:schemeClr val="dk1"/>
              </a:solidFill>
              <a:highlight>
                <a:schemeClr val="accent2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5729950" y="1733325"/>
            <a:ext cx="1996800" cy="2313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출발 준비</a:t>
            </a:r>
            <a:endParaRPr sz="11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08" name="Google Shape;408;p33"/>
          <p:cNvSpPr/>
          <p:nvPr/>
        </p:nvSpPr>
        <p:spPr>
          <a:xfrm rot="5400000">
            <a:off x="5366625" y="1808763"/>
            <a:ext cx="139500" cy="130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955450" y="2124588"/>
            <a:ext cx="8715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항공권 예약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1985775" y="2124588"/>
            <a:ext cx="7248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숙박 예약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411" name="Google Shape;411;p33"/>
          <p:cNvCxnSpPr/>
          <p:nvPr/>
        </p:nvCxnSpPr>
        <p:spPr>
          <a:xfrm>
            <a:off x="4685825" y="3083413"/>
            <a:ext cx="35094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33"/>
          <p:cNvSpPr txBox="1"/>
          <p:nvPr/>
        </p:nvSpPr>
        <p:spPr>
          <a:xfrm>
            <a:off x="2869400" y="2124588"/>
            <a:ext cx="16389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여행지 정보 확인 및 계획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6096313" y="2870188"/>
            <a:ext cx="1326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500" b="1">
                <a:solidFill>
                  <a:schemeClr val="dk1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여행 후</a:t>
            </a:r>
            <a:r>
              <a:rPr lang="en" sz="700" b="1">
                <a:solidFill>
                  <a:schemeClr val="accent2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아</a:t>
            </a:r>
            <a:r>
              <a:rPr lang="en" sz="1700" b="1">
                <a:solidFill>
                  <a:schemeClr val="dk1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</a:t>
            </a:r>
            <a:endParaRPr sz="1700" b="1">
              <a:solidFill>
                <a:schemeClr val="dk1"/>
              </a:solidFill>
              <a:highlight>
                <a:schemeClr val="accent2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414" name="Google Shape;414;p33"/>
          <p:cNvCxnSpPr/>
          <p:nvPr/>
        </p:nvCxnSpPr>
        <p:spPr>
          <a:xfrm>
            <a:off x="8195213" y="3005838"/>
            <a:ext cx="0" cy="20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33"/>
          <p:cNvSpPr/>
          <p:nvPr/>
        </p:nvSpPr>
        <p:spPr>
          <a:xfrm>
            <a:off x="864875" y="3298929"/>
            <a:ext cx="2079300" cy="2313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관광</a:t>
            </a:r>
            <a:endParaRPr sz="11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3406500" y="3298928"/>
            <a:ext cx="1371600" cy="2313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쇼핑</a:t>
            </a:r>
            <a:endParaRPr sz="11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17" name="Google Shape;417;p33"/>
          <p:cNvSpPr/>
          <p:nvPr/>
        </p:nvSpPr>
        <p:spPr>
          <a:xfrm rot="5400000">
            <a:off x="3137450" y="3374363"/>
            <a:ext cx="139500" cy="130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8" name="Google Shape;418;p33"/>
          <p:cNvSpPr/>
          <p:nvPr/>
        </p:nvSpPr>
        <p:spPr>
          <a:xfrm>
            <a:off x="5265525" y="3298930"/>
            <a:ext cx="2929800" cy="2313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여행 추억 및 회고</a:t>
            </a:r>
            <a:endParaRPr sz="11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19" name="Google Shape;419;p33"/>
          <p:cNvSpPr/>
          <p:nvPr/>
        </p:nvSpPr>
        <p:spPr>
          <a:xfrm rot="5400000">
            <a:off x="4942025" y="3374363"/>
            <a:ext cx="139500" cy="130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0" name="Google Shape;420;p33"/>
          <p:cNvSpPr txBox="1"/>
          <p:nvPr/>
        </p:nvSpPr>
        <p:spPr>
          <a:xfrm>
            <a:off x="3473075" y="3712588"/>
            <a:ext cx="15498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영수증 촬영, </a:t>
            </a:r>
            <a:b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</a:b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가계부 자동 작성 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21" name="Google Shape;421;p33"/>
          <p:cNvSpPr txBox="1"/>
          <p:nvPr/>
        </p:nvSpPr>
        <p:spPr>
          <a:xfrm>
            <a:off x="2007600" y="3712588"/>
            <a:ext cx="13989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관광지 정보 확인 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22" name="Google Shape;422;p33"/>
          <p:cNvSpPr txBox="1"/>
          <p:nvPr/>
        </p:nvSpPr>
        <p:spPr>
          <a:xfrm>
            <a:off x="864875" y="3712588"/>
            <a:ext cx="13989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환율, 날씨 확인 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5307700" y="3712588"/>
            <a:ext cx="15498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여행 기록 남기기  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24" name="Google Shape;424;p33"/>
          <p:cNvSpPr txBox="1"/>
          <p:nvPr/>
        </p:nvSpPr>
        <p:spPr>
          <a:xfrm>
            <a:off x="6823425" y="3712588"/>
            <a:ext cx="15498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여행 총 경비 정산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25" name="Google Shape;425;p33"/>
          <p:cNvSpPr/>
          <p:nvPr/>
        </p:nvSpPr>
        <p:spPr>
          <a:xfrm rot="5400000">
            <a:off x="7928650" y="1808763"/>
            <a:ext cx="139500" cy="130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6" name="Google Shape;426;p33"/>
          <p:cNvCxnSpPr/>
          <p:nvPr/>
        </p:nvCxnSpPr>
        <p:spPr>
          <a:xfrm>
            <a:off x="847188" y="3083413"/>
            <a:ext cx="420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33"/>
          <p:cNvSpPr txBox="1"/>
          <p:nvPr/>
        </p:nvSpPr>
        <p:spPr>
          <a:xfrm>
            <a:off x="2077788" y="2870188"/>
            <a:ext cx="1326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500" b="1">
                <a:solidFill>
                  <a:schemeClr val="dk1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여행 중</a:t>
            </a:r>
            <a:r>
              <a:rPr lang="en" sz="700" b="1">
                <a:solidFill>
                  <a:schemeClr val="accent2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아</a:t>
            </a:r>
            <a:r>
              <a:rPr lang="en" sz="1700" b="1">
                <a:solidFill>
                  <a:schemeClr val="dk1"/>
                </a:solidFill>
                <a:highlight>
                  <a:schemeClr val="accent2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 </a:t>
            </a:r>
            <a:endParaRPr sz="1700" b="1">
              <a:solidFill>
                <a:schemeClr val="dk1"/>
              </a:solidFill>
              <a:highlight>
                <a:schemeClr val="accent2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28" name="Google Shape;428;p33"/>
          <p:cNvSpPr txBox="1"/>
          <p:nvPr/>
        </p:nvSpPr>
        <p:spPr>
          <a:xfrm>
            <a:off x="4667125" y="2124588"/>
            <a:ext cx="14580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여행 일정 관리 및 공유 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6283950" y="2124588"/>
            <a:ext cx="914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항공편 확인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30" name="Google Shape;430;p33"/>
          <p:cNvSpPr txBox="1"/>
          <p:nvPr/>
        </p:nvSpPr>
        <p:spPr>
          <a:xfrm>
            <a:off x="7357175" y="2124588"/>
            <a:ext cx="1016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면세 상품 구매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31" name="Google Shape;431;p33"/>
          <p:cNvSpPr/>
          <p:nvPr/>
        </p:nvSpPr>
        <p:spPr>
          <a:xfrm rot="-1078650">
            <a:off x="-351087" y="3720280"/>
            <a:ext cx="3950569" cy="2519565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32" name="Google Shape;432;p33"/>
          <p:cNvSpPr/>
          <p:nvPr/>
        </p:nvSpPr>
        <p:spPr>
          <a:xfrm rot="281538" flipH="1">
            <a:off x="5513053" y="3892052"/>
            <a:ext cx="3877159" cy="2038637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33" name="Google Shape;433;p33"/>
          <p:cNvSpPr/>
          <p:nvPr/>
        </p:nvSpPr>
        <p:spPr>
          <a:xfrm rot="-1078646">
            <a:off x="-642813" y="3997780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latin typeface="IBM Plex Sans KR"/>
                <a:ea typeface="IBM Plex Sans KR"/>
                <a:cs typeface="IBM Plex Sans KR"/>
                <a:sym typeface="IBM Plex Sans KR"/>
              </a:rPr>
              <a:t>서비스 특성</a:t>
            </a:r>
            <a:endParaRPr sz="3200" b="1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461" name="Google Shape;461;p35"/>
          <p:cNvGrpSpPr/>
          <p:nvPr/>
        </p:nvGrpSpPr>
        <p:grpSpPr>
          <a:xfrm>
            <a:off x="5306759" y="2647632"/>
            <a:ext cx="1235488" cy="3178694"/>
            <a:chOff x="5313863" y="2647632"/>
            <a:chExt cx="1235488" cy="3178694"/>
          </a:xfrm>
        </p:grpSpPr>
        <p:sp>
          <p:nvSpPr>
            <p:cNvPr id="462" name="Google Shape;462;p35"/>
            <p:cNvSpPr/>
            <p:nvPr/>
          </p:nvSpPr>
          <p:spPr>
            <a:xfrm>
              <a:off x="5313863" y="2647632"/>
              <a:ext cx="1235488" cy="1113933"/>
            </a:xfrm>
            <a:custGeom>
              <a:avLst/>
              <a:gdLst/>
              <a:ahLst/>
              <a:cxnLst/>
              <a:rect l="l" t="t" r="r" b="b"/>
              <a:pathLst>
                <a:path w="15551" h="14021" extrusionOk="0">
                  <a:moveTo>
                    <a:pt x="7773" y="1"/>
                  </a:moveTo>
                  <a:cubicBezTo>
                    <a:pt x="7273" y="1"/>
                    <a:pt x="6861" y="401"/>
                    <a:pt x="6849" y="901"/>
                  </a:cubicBezTo>
                  <a:lnTo>
                    <a:pt x="6849" y="5502"/>
                  </a:lnTo>
                  <a:cubicBezTo>
                    <a:pt x="6614" y="5561"/>
                    <a:pt x="6231" y="5661"/>
                    <a:pt x="5760" y="5784"/>
                  </a:cubicBezTo>
                  <a:lnTo>
                    <a:pt x="5760" y="5419"/>
                  </a:lnTo>
                  <a:cubicBezTo>
                    <a:pt x="5749" y="5122"/>
                    <a:pt x="5524" y="4974"/>
                    <a:pt x="5299" y="4974"/>
                  </a:cubicBezTo>
                  <a:cubicBezTo>
                    <a:pt x="5074" y="4974"/>
                    <a:pt x="4848" y="5122"/>
                    <a:pt x="4837" y="5419"/>
                  </a:cubicBezTo>
                  <a:lnTo>
                    <a:pt x="4837" y="6025"/>
                  </a:lnTo>
                  <a:cubicBezTo>
                    <a:pt x="2760" y="6578"/>
                    <a:pt x="0" y="7349"/>
                    <a:pt x="0" y="7532"/>
                  </a:cubicBezTo>
                  <a:lnTo>
                    <a:pt x="0" y="8832"/>
                  </a:lnTo>
                  <a:cubicBezTo>
                    <a:pt x="0" y="8944"/>
                    <a:pt x="24" y="9161"/>
                    <a:pt x="465" y="9161"/>
                  </a:cubicBezTo>
                  <a:lnTo>
                    <a:pt x="4113" y="9161"/>
                  </a:lnTo>
                  <a:lnTo>
                    <a:pt x="4113" y="9597"/>
                  </a:lnTo>
                  <a:cubicBezTo>
                    <a:pt x="4113" y="9803"/>
                    <a:pt x="4267" y="9906"/>
                    <a:pt x="4422" y="9906"/>
                  </a:cubicBezTo>
                  <a:cubicBezTo>
                    <a:pt x="4576" y="9906"/>
                    <a:pt x="4731" y="9803"/>
                    <a:pt x="4731" y="9597"/>
                  </a:cubicBezTo>
                  <a:lnTo>
                    <a:pt x="4731" y="9161"/>
                  </a:lnTo>
                  <a:lnTo>
                    <a:pt x="6849" y="9161"/>
                  </a:lnTo>
                  <a:lnTo>
                    <a:pt x="6849" y="11715"/>
                  </a:lnTo>
                  <a:cubicBezTo>
                    <a:pt x="6084" y="11968"/>
                    <a:pt x="4495" y="12503"/>
                    <a:pt x="4290" y="12668"/>
                  </a:cubicBezTo>
                  <a:cubicBezTo>
                    <a:pt x="4166" y="12768"/>
                    <a:pt x="4401" y="13574"/>
                    <a:pt x="4525" y="13886"/>
                  </a:cubicBezTo>
                  <a:cubicBezTo>
                    <a:pt x="4560" y="13977"/>
                    <a:pt x="4616" y="14020"/>
                    <a:pt x="4708" y="14020"/>
                  </a:cubicBezTo>
                  <a:cubicBezTo>
                    <a:pt x="4770" y="14020"/>
                    <a:pt x="4849" y="14000"/>
                    <a:pt x="4948" y="13962"/>
                  </a:cubicBezTo>
                  <a:cubicBezTo>
                    <a:pt x="5131" y="13886"/>
                    <a:pt x="6696" y="13245"/>
                    <a:pt x="7414" y="12950"/>
                  </a:cubicBezTo>
                  <a:cubicBezTo>
                    <a:pt x="7455" y="12968"/>
                    <a:pt x="7496" y="12980"/>
                    <a:pt x="7537" y="12992"/>
                  </a:cubicBezTo>
                  <a:lnTo>
                    <a:pt x="7537" y="13468"/>
                  </a:lnTo>
                  <a:cubicBezTo>
                    <a:pt x="7537" y="13624"/>
                    <a:pt x="7655" y="13702"/>
                    <a:pt x="7773" y="13702"/>
                  </a:cubicBezTo>
                  <a:cubicBezTo>
                    <a:pt x="7890" y="13702"/>
                    <a:pt x="8008" y="13624"/>
                    <a:pt x="8008" y="13468"/>
                  </a:cubicBezTo>
                  <a:lnTo>
                    <a:pt x="8008" y="12992"/>
                  </a:lnTo>
                  <a:cubicBezTo>
                    <a:pt x="8049" y="12980"/>
                    <a:pt x="8096" y="12968"/>
                    <a:pt x="8137" y="12950"/>
                  </a:cubicBezTo>
                  <a:cubicBezTo>
                    <a:pt x="8849" y="13245"/>
                    <a:pt x="10414" y="13886"/>
                    <a:pt x="10603" y="13962"/>
                  </a:cubicBezTo>
                  <a:cubicBezTo>
                    <a:pt x="10700" y="14000"/>
                    <a:pt x="10777" y="14020"/>
                    <a:pt x="10839" y="14020"/>
                  </a:cubicBezTo>
                  <a:cubicBezTo>
                    <a:pt x="10929" y="14020"/>
                    <a:pt x="10985" y="13977"/>
                    <a:pt x="11020" y="13886"/>
                  </a:cubicBezTo>
                  <a:cubicBezTo>
                    <a:pt x="11144" y="13574"/>
                    <a:pt x="11385" y="12768"/>
                    <a:pt x="11256" y="12668"/>
                  </a:cubicBezTo>
                  <a:cubicBezTo>
                    <a:pt x="11050" y="12503"/>
                    <a:pt x="9461" y="11968"/>
                    <a:pt x="8696" y="11715"/>
                  </a:cubicBezTo>
                  <a:lnTo>
                    <a:pt x="8696" y="9161"/>
                  </a:lnTo>
                  <a:lnTo>
                    <a:pt x="10820" y="9161"/>
                  </a:lnTo>
                  <a:lnTo>
                    <a:pt x="10820" y="9597"/>
                  </a:lnTo>
                  <a:cubicBezTo>
                    <a:pt x="10820" y="9803"/>
                    <a:pt x="10973" y="9906"/>
                    <a:pt x="11126" y="9906"/>
                  </a:cubicBezTo>
                  <a:cubicBezTo>
                    <a:pt x="11279" y="9906"/>
                    <a:pt x="11432" y="9803"/>
                    <a:pt x="11432" y="9597"/>
                  </a:cubicBezTo>
                  <a:lnTo>
                    <a:pt x="11432" y="9161"/>
                  </a:lnTo>
                  <a:lnTo>
                    <a:pt x="15086" y="9161"/>
                  </a:lnTo>
                  <a:cubicBezTo>
                    <a:pt x="15521" y="9161"/>
                    <a:pt x="15551" y="8944"/>
                    <a:pt x="15551" y="8832"/>
                  </a:cubicBezTo>
                  <a:lnTo>
                    <a:pt x="15551" y="7532"/>
                  </a:lnTo>
                  <a:cubicBezTo>
                    <a:pt x="15545" y="7343"/>
                    <a:pt x="12780" y="6578"/>
                    <a:pt x="10709" y="6025"/>
                  </a:cubicBezTo>
                  <a:lnTo>
                    <a:pt x="10709" y="5419"/>
                  </a:lnTo>
                  <a:cubicBezTo>
                    <a:pt x="10697" y="5122"/>
                    <a:pt x="10472" y="4974"/>
                    <a:pt x="10247" y="4974"/>
                  </a:cubicBezTo>
                  <a:cubicBezTo>
                    <a:pt x="10022" y="4974"/>
                    <a:pt x="9797" y="5122"/>
                    <a:pt x="9785" y="5419"/>
                  </a:cubicBezTo>
                  <a:lnTo>
                    <a:pt x="9785" y="5784"/>
                  </a:lnTo>
                  <a:cubicBezTo>
                    <a:pt x="9314" y="5655"/>
                    <a:pt x="8932" y="5561"/>
                    <a:pt x="8696" y="5502"/>
                  </a:cubicBezTo>
                  <a:lnTo>
                    <a:pt x="8696" y="901"/>
                  </a:lnTo>
                  <a:cubicBezTo>
                    <a:pt x="8685" y="401"/>
                    <a:pt x="8273" y="1"/>
                    <a:pt x="7773" y="1"/>
                  </a:cubicBezTo>
                  <a:close/>
                </a:path>
              </a:pathLst>
            </a:custGeom>
            <a:solidFill>
              <a:srgbClr val="FF9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5916869" y="4008806"/>
              <a:ext cx="28601" cy="1817520"/>
            </a:xfrm>
            <a:custGeom>
              <a:avLst/>
              <a:gdLst/>
              <a:ahLst/>
              <a:cxnLst/>
              <a:rect l="l" t="t" r="r" b="b"/>
              <a:pathLst>
                <a:path w="360" h="22877" extrusionOk="0">
                  <a:moveTo>
                    <a:pt x="0" y="1"/>
                  </a:moveTo>
                  <a:lnTo>
                    <a:pt x="0" y="22876"/>
                  </a:lnTo>
                  <a:lnTo>
                    <a:pt x="359" y="22876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F9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464" name="Google Shape;464;p35"/>
          <p:cNvGrpSpPr/>
          <p:nvPr/>
        </p:nvGrpSpPr>
        <p:grpSpPr>
          <a:xfrm>
            <a:off x="4106897" y="2413023"/>
            <a:ext cx="923259" cy="3413303"/>
            <a:chOff x="4106897" y="2413023"/>
            <a:chExt cx="923259" cy="3413303"/>
          </a:xfrm>
        </p:grpSpPr>
        <p:sp>
          <p:nvSpPr>
            <p:cNvPr id="465" name="Google Shape;465;p35"/>
            <p:cNvSpPr/>
            <p:nvPr/>
          </p:nvSpPr>
          <p:spPr>
            <a:xfrm>
              <a:off x="4106897" y="2413023"/>
              <a:ext cx="923259" cy="1218407"/>
            </a:xfrm>
            <a:custGeom>
              <a:avLst/>
              <a:gdLst/>
              <a:ahLst/>
              <a:cxnLst/>
              <a:rect l="l" t="t" r="r" b="b"/>
              <a:pathLst>
                <a:path w="11621" h="15336" extrusionOk="0">
                  <a:moveTo>
                    <a:pt x="5814" y="0"/>
                  </a:moveTo>
                  <a:cubicBezTo>
                    <a:pt x="5420" y="0"/>
                    <a:pt x="5102" y="888"/>
                    <a:pt x="5102" y="1277"/>
                  </a:cubicBezTo>
                  <a:lnTo>
                    <a:pt x="5102" y="4978"/>
                  </a:lnTo>
                  <a:cubicBezTo>
                    <a:pt x="5049" y="4935"/>
                    <a:pt x="4988" y="4915"/>
                    <a:pt x="4928" y="4915"/>
                  </a:cubicBezTo>
                  <a:cubicBezTo>
                    <a:pt x="4784" y="4915"/>
                    <a:pt x="4649" y="5029"/>
                    <a:pt x="4649" y="5195"/>
                  </a:cubicBezTo>
                  <a:lnTo>
                    <a:pt x="4649" y="6201"/>
                  </a:lnTo>
                  <a:cubicBezTo>
                    <a:pt x="3196" y="7019"/>
                    <a:pt x="30" y="8820"/>
                    <a:pt x="18" y="9025"/>
                  </a:cubicBezTo>
                  <a:cubicBezTo>
                    <a:pt x="1" y="9302"/>
                    <a:pt x="18" y="10243"/>
                    <a:pt x="18" y="10385"/>
                  </a:cubicBezTo>
                  <a:cubicBezTo>
                    <a:pt x="18" y="10435"/>
                    <a:pt x="49" y="10460"/>
                    <a:pt x="112" y="10460"/>
                  </a:cubicBezTo>
                  <a:cubicBezTo>
                    <a:pt x="234" y="10460"/>
                    <a:pt x="477" y="10368"/>
                    <a:pt x="860" y="10190"/>
                  </a:cubicBezTo>
                  <a:cubicBezTo>
                    <a:pt x="960" y="10143"/>
                    <a:pt x="1166" y="10061"/>
                    <a:pt x="1442" y="9949"/>
                  </a:cubicBezTo>
                  <a:lnTo>
                    <a:pt x="1442" y="10026"/>
                  </a:lnTo>
                  <a:cubicBezTo>
                    <a:pt x="1442" y="10093"/>
                    <a:pt x="1494" y="10127"/>
                    <a:pt x="1545" y="10127"/>
                  </a:cubicBezTo>
                  <a:cubicBezTo>
                    <a:pt x="1597" y="10127"/>
                    <a:pt x="1648" y="10093"/>
                    <a:pt x="1648" y="10026"/>
                  </a:cubicBezTo>
                  <a:lnTo>
                    <a:pt x="1648" y="9867"/>
                  </a:lnTo>
                  <a:lnTo>
                    <a:pt x="2060" y="9708"/>
                  </a:lnTo>
                  <a:lnTo>
                    <a:pt x="2060" y="9843"/>
                  </a:lnTo>
                  <a:cubicBezTo>
                    <a:pt x="2054" y="9917"/>
                    <a:pt x="2109" y="9954"/>
                    <a:pt x="2163" y="9954"/>
                  </a:cubicBezTo>
                  <a:cubicBezTo>
                    <a:pt x="2218" y="9954"/>
                    <a:pt x="2272" y="9917"/>
                    <a:pt x="2266" y="9843"/>
                  </a:cubicBezTo>
                  <a:lnTo>
                    <a:pt x="2266" y="9637"/>
                  </a:lnTo>
                  <a:cubicBezTo>
                    <a:pt x="2401" y="9584"/>
                    <a:pt x="2537" y="9531"/>
                    <a:pt x="2678" y="9479"/>
                  </a:cubicBezTo>
                  <a:lnTo>
                    <a:pt x="2678" y="9667"/>
                  </a:lnTo>
                  <a:cubicBezTo>
                    <a:pt x="2678" y="9720"/>
                    <a:pt x="2725" y="9767"/>
                    <a:pt x="2784" y="9767"/>
                  </a:cubicBezTo>
                  <a:cubicBezTo>
                    <a:pt x="2843" y="9767"/>
                    <a:pt x="2890" y="9720"/>
                    <a:pt x="2890" y="9667"/>
                  </a:cubicBezTo>
                  <a:lnTo>
                    <a:pt x="2890" y="9396"/>
                  </a:lnTo>
                  <a:cubicBezTo>
                    <a:pt x="3025" y="9349"/>
                    <a:pt x="3166" y="9296"/>
                    <a:pt x="3302" y="9243"/>
                  </a:cubicBezTo>
                  <a:lnTo>
                    <a:pt x="3302" y="9484"/>
                  </a:lnTo>
                  <a:cubicBezTo>
                    <a:pt x="3302" y="9543"/>
                    <a:pt x="3349" y="9584"/>
                    <a:pt x="3402" y="9584"/>
                  </a:cubicBezTo>
                  <a:cubicBezTo>
                    <a:pt x="3460" y="9584"/>
                    <a:pt x="3507" y="9543"/>
                    <a:pt x="3507" y="9484"/>
                  </a:cubicBezTo>
                  <a:lnTo>
                    <a:pt x="3507" y="9167"/>
                  </a:lnTo>
                  <a:cubicBezTo>
                    <a:pt x="3649" y="9114"/>
                    <a:pt x="3790" y="9061"/>
                    <a:pt x="3919" y="9008"/>
                  </a:cubicBezTo>
                  <a:lnTo>
                    <a:pt x="3919" y="9302"/>
                  </a:lnTo>
                  <a:cubicBezTo>
                    <a:pt x="3919" y="9361"/>
                    <a:pt x="3966" y="9408"/>
                    <a:pt x="4025" y="9408"/>
                  </a:cubicBezTo>
                  <a:cubicBezTo>
                    <a:pt x="4084" y="9408"/>
                    <a:pt x="4125" y="9361"/>
                    <a:pt x="4131" y="9302"/>
                  </a:cubicBezTo>
                  <a:lnTo>
                    <a:pt x="4131" y="8931"/>
                  </a:lnTo>
                  <a:cubicBezTo>
                    <a:pt x="4278" y="8878"/>
                    <a:pt x="4414" y="8825"/>
                    <a:pt x="4543" y="8778"/>
                  </a:cubicBezTo>
                  <a:lnTo>
                    <a:pt x="4543" y="9120"/>
                  </a:lnTo>
                  <a:cubicBezTo>
                    <a:pt x="4549" y="9184"/>
                    <a:pt x="4597" y="9217"/>
                    <a:pt x="4646" y="9217"/>
                  </a:cubicBezTo>
                  <a:cubicBezTo>
                    <a:pt x="4695" y="9217"/>
                    <a:pt x="4743" y="9184"/>
                    <a:pt x="4749" y="9120"/>
                  </a:cubicBezTo>
                  <a:lnTo>
                    <a:pt x="4749" y="8696"/>
                  </a:lnTo>
                  <a:lnTo>
                    <a:pt x="5102" y="8567"/>
                  </a:lnTo>
                  <a:lnTo>
                    <a:pt x="5102" y="13356"/>
                  </a:lnTo>
                  <a:cubicBezTo>
                    <a:pt x="4590" y="13521"/>
                    <a:pt x="3137" y="14009"/>
                    <a:pt x="3137" y="14268"/>
                  </a:cubicBezTo>
                  <a:lnTo>
                    <a:pt x="3137" y="15292"/>
                  </a:lnTo>
                  <a:cubicBezTo>
                    <a:pt x="3137" y="15322"/>
                    <a:pt x="3160" y="15336"/>
                    <a:pt x="3203" y="15336"/>
                  </a:cubicBezTo>
                  <a:cubicBezTo>
                    <a:pt x="3355" y="15336"/>
                    <a:pt x="3752" y="15164"/>
                    <a:pt x="4208" y="15003"/>
                  </a:cubicBezTo>
                  <a:cubicBezTo>
                    <a:pt x="4614" y="14856"/>
                    <a:pt x="5096" y="14680"/>
                    <a:pt x="5355" y="14580"/>
                  </a:cubicBezTo>
                  <a:cubicBezTo>
                    <a:pt x="5455" y="14662"/>
                    <a:pt x="5567" y="14715"/>
                    <a:pt x="5696" y="14738"/>
                  </a:cubicBezTo>
                  <a:lnTo>
                    <a:pt x="5696" y="15056"/>
                  </a:lnTo>
                  <a:cubicBezTo>
                    <a:pt x="5687" y="15139"/>
                    <a:pt x="5748" y="15180"/>
                    <a:pt x="5809" y="15180"/>
                  </a:cubicBezTo>
                  <a:cubicBezTo>
                    <a:pt x="5870" y="15180"/>
                    <a:pt x="5932" y="15139"/>
                    <a:pt x="5926" y="15056"/>
                  </a:cubicBezTo>
                  <a:lnTo>
                    <a:pt x="5926" y="14738"/>
                  </a:lnTo>
                  <a:cubicBezTo>
                    <a:pt x="6049" y="14715"/>
                    <a:pt x="6167" y="14662"/>
                    <a:pt x="6261" y="14580"/>
                  </a:cubicBezTo>
                  <a:cubicBezTo>
                    <a:pt x="6520" y="14680"/>
                    <a:pt x="7008" y="14862"/>
                    <a:pt x="7414" y="15003"/>
                  </a:cubicBezTo>
                  <a:cubicBezTo>
                    <a:pt x="7869" y="15164"/>
                    <a:pt x="8267" y="15336"/>
                    <a:pt x="8419" y="15336"/>
                  </a:cubicBezTo>
                  <a:cubicBezTo>
                    <a:pt x="8462" y="15336"/>
                    <a:pt x="8485" y="15322"/>
                    <a:pt x="8485" y="15292"/>
                  </a:cubicBezTo>
                  <a:lnTo>
                    <a:pt x="8485" y="14268"/>
                  </a:lnTo>
                  <a:cubicBezTo>
                    <a:pt x="8485" y="14009"/>
                    <a:pt x="7032" y="13521"/>
                    <a:pt x="6514" y="13356"/>
                  </a:cubicBezTo>
                  <a:lnTo>
                    <a:pt x="6514" y="8567"/>
                  </a:lnTo>
                  <a:lnTo>
                    <a:pt x="6867" y="8696"/>
                  </a:lnTo>
                  <a:lnTo>
                    <a:pt x="6867" y="9120"/>
                  </a:lnTo>
                  <a:cubicBezTo>
                    <a:pt x="6867" y="9178"/>
                    <a:pt x="6914" y="9220"/>
                    <a:pt x="6973" y="9226"/>
                  </a:cubicBezTo>
                  <a:cubicBezTo>
                    <a:pt x="7032" y="9226"/>
                    <a:pt x="7073" y="9178"/>
                    <a:pt x="7079" y="9120"/>
                  </a:cubicBezTo>
                  <a:lnTo>
                    <a:pt x="7079" y="8772"/>
                  </a:lnTo>
                  <a:cubicBezTo>
                    <a:pt x="7208" y="8825"/>
                    <a:pt x="7344" y="8872"/>
                    <a:pt x="7491" y="8925"/>
                  </a:cubicBezTo>
                  <a:lnTo>
                    <a:pt x="7491" y="9302"/>
                  </a:lnTo>
                  <a:cubicBezTo>
                    <a:pt x="7491" y="9355"/>
                    <a:pt x="7538" y="9402"/>
                    <a:pt x="7597" y="9402"/>
                  </a:cubicBezTo>
                  <a:cubicBezTo>
                    <a:pt x="7650" y="9402"/>
                    <a:pt x="7697" y="9355"/>
                    <a:pt x="7697" y="9302"/>
                  </a:cubicBezTo>
                  <a:lnTo>
                    <a:pt x="7697" y="9008"/>
                  </a:lnTo>
                  <a:cubicBezTo>
                    <a:pt x="7832" y="9055"/>
                    <a:pt x="7973" y="9108"/>
                    <a:pt x="8108" y="9161"/>
                  </a:cubicBezTo>
                  <a:lnTo>
                    <a:pt x="8108" y="9479"/>
                  </a:lnTo>
                  <a:cubicBezTo>
                    <a:pt x="8108" y="9537"/>
                    <a:pt x="8156" y="9584"/>
                    <a:pt x="8214" y="9584"/>
                  </a:cubicBezTo>
                  <a:cubicBezTo>
                    <a:pt x="8273" y="9584"/>
                    <a:pt x="8320" y="9537"/>
                    <a:pt x="8320" y="9479"/>
                  </a:cubicBezTo>
                  <a:lnTo>
                    <a:pt x="8320" y="9237"/>
                  </a:lnTo>
                  <a:cubicBezTo>
                    <a:pt x="8456" y="9290"/>
                    <a:pt x="8591" y="9343"/>
                    <a:pt x="8732" y="9396"/>
                  </a:cubicBezTo>
                  <a:lnTo>
                    <a:pt x="8732" y="9661"/>
                  </a:lnTo>
                  <a:cubicBezTo>
                    <a:pt x="8732" y="9720"/>
                    <a:pt x="8779" y="9761"/>
                    <a:pt x="8838" y="9761"/>
                  </a:cubicBezTo>
                  <a:cubicBezTo>
                    <a:pt x="8891" y="9761"/>
                    <a:pt x="8938" y="9720"/>
                    <a:pt x="8938" y="9661"/>
                  </a:cubicBezTo>
                  <a:lnTo>
                    <a:pt x="8938" y="9473"/>
                  </a:lnTo>
                  <a:cubicBezTo>
                    <a:pt x="9079" y="9526"/>
                    <a:pt x="9220" y="9579"/>
                    <a:pt x="9356" y="9631"/>
                  </a:cubicBezTo>
                  <a:lnTo>
                    <a:pt x="9356" y="9843"/>
                  </a:lnTo>
                  <a:cubicBezTo>
                    <a:pt x="9356" y="9911"/>
                    <a:pt x="9407" y="9945"/>
                    <a:pt x="9459" y="9945"/>
                  </a:cubicBezTo>
                  <a:cubicBezTo>
                    <a:pt x="9510" y="9945"/>
                    <a:pt x="9562" y="9911"/>
                    <a:pt x="9562" y="9843"/>
                  </a:cubicBezTo>
                  <a:lnTo>
                    <a:pt x="9562" y="9708"/>
                  </a:lnTo>
                  <a:lnTo>
                    <a:pt x="9974" y="9867"/>
                  </a:lnTo>
                  <a:lnTo>
                    <a:pt x="9974" y="10020"/>
                  </a:lnTo>
                  <a:cubicBezTo>
                    <a:pt x="9968" y="10093"/>
                    <a:pt x="10022" y="10130"/>
                    <a:pt x="10077" y="10130"/>
                  </a:cubicBezTo>
                  <a:cubicBezTo>
                    <a:pt x="10131" y="10130"/>
                    <a:pt x="10185" y="10093"/>
                    <a:pt x="10180" y="10020"/>
                  </a:cubicBezTo>
                  <a:lnTo>
                    <a:pt x="10180" y="9943"/>
                  </a:lnTo>
                  <a:cubicBezTo>
                    <a:pt x="10450" y="10055"/>
                    <a:pt x="10662" y="10137"/>
                    <a:pt x="10762" y="10185"/>
                  </a:cubicBezTo>
                  <a:cubicBezTo>
                    <a:pt x="11145" y="10362"/>
                    <a:pt x="11388" y="10451"/>
                    <a:pt x="11509" y="10451"/>
                  </a:cubicBezTo>
                  <a:cubicBezTo>
                    <a:pt x="11573" y="10451"/>
                    <a:pt x="11603" y="10427"/>
                    <a:pt x="11603" y="10379"/>
                  </a:cubicBezTo>
                  <a:cubicBezTo>
                    <a:pt x="11603" y="10237"/>
                    <a:pt x="11621" y="9302"/>
                    <a:pt x="11609" y="9025"/>
                  </a:cubicBezTo>
                  <a:cubicBezTo>
                    <a:pt x="11597" y="8820"/>
                    <a:pt x="8426" y="7019"/>
                    <a:pt x="6973" y="6201"/>
                  </a:cubicBezTo>
                  <a:lnTo>
                    <a:pt x="6973" y="5201"/>
                  </a:lnTo>
                  <a:cubicBezTo>
                    <a:pt x="6973" y="5033"/>
                    <a:pt x="6835" y="4916"/>
                    <a:pt x="6690" y="4916"/>
                  </a:cubicBezTo>
                  <a:cubicBezTo>
                    <a:pt x="6632" y="4916"/>
                    <a:pt x="6572" y="4935"/>
                    <a:pt x="6520" y="4978"/>
                  </a:cubicBezTo>
                  <a:lnTo>
                    <a:pt x="6520" y="1277"/>
                  </a:lnTo>
                  <a:cubicBezTo>
                    <a:pt x="6520" y="888"/>
                    <a:pt x="6202" y="0"/>
                    <a:pt x="5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4545844" y="3765776"/>
              <a:ext cx="45921" cy="2060550"/>
            </a:xfrm>
            <a:custGeom>
              <a:avLst/>
              <a:gdLst/>
              <a:ahLst/>
              <a:cxnLst/>
              <a:rect l="l" t="t" r="r" b="b"/>
              <a:pathLst>
                <a:path w="578" h="25936" extrusionOk="0">
                  <a:moveTo>
                    <a:pt x="1" y="0"/>
                  </a:moveTo>
                  <a:lnTo>
                    <a:pt x="1" y="25935"/>
                  </a:lnTo>
                  <a:lnTo>
                    <a:pt x="577" y="25935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467" name="Google Shape;467;p35"/>
          <p:cNvGrpSpPr/>
          <p:nvPr/>
        </p:nvGrpSpPr>
        <p:grpSpPr>
          <a:xfrm>
            <a:off x="2575989" y="3267004"/>
            <a:ext cx="1294359" cy="2559322"/>
            <a:chOff x="2583093" y="3267004"/>
            <a:chExt cx="1294359" cy="2559322"/>
          </a:xfrm>
        </p:grpSpPr>
        <p:sp>
          <p:nvSpPr>
            <p:cNvPr id="468" name="Google Shape;468;p35"/>
            <p:cNvSpPr/>
            <p:nvPr/>
          </p:nvSpPr>
          <p:spPr>
            <a:xfrm>
              <a:off x="2583093" y="3267004"/>
              <a:ext cx="1294359" cy="1142614"/>
            </a:xfrm>
            <a:custGeom>
              <a:avLst/>
              <a:gdLst/>
              <a:ahLst/>
              <a:cxnLst/>
              <a:rect l="l" t="t" r="r" b="b"/>
              <a:pathLst>
                <a:path w="16292" h="14382" extrusionOk="0">
                  <a:moveTo>
                    <a:pt x="8143" y="0"/>
                  </a:moveTo>
                  <a:cubicBezTo>
                    <a:pt x="7708" y="0"/>
                    <a:pt x="7355" y="636"/>
                    <a:pt x="7355" y="1071"/>
                  </a:cubicBezTo>
                  <a:lnTo>
                    <a:pt x="7355" y="6002"/>
                  </a:lnTo>
                  <a:cubicBezTo>
                    <a:pt x="7037" y="6072"/>
                    <a:pt x="6508" y="6208"/>
                    <a:pt x="5866" y="6366"/>
                  </a:cubicBezTo>
                  <a:lnTo>
                    <a:pt x="5866" y="5896"/>
                  </a:lnTo>
                  <a:cubicBezTo>
                    <a:pt x="5866" y="5637"/>
                    <a:pt x="5672" y="5507"/>
                    <a:pt x="5478" y="5507"/>
                  </a:cubicBezTo>
                  <a:cubicBezTo>
                    <a:pt x="5284" y="5507"/>
                    <a:pt x="5090" y="5637"/>
                    <a:pt x="5090" y="5896"/>
                  </a:cubicBezTo>
                  <a:lnTo>
                    <a:pt x="5090" y="6566"/>
                  </a:lnTo>
                  <a:cubicBezTo>
                    <a:pt x="2860" y="7149"/>
                    <a:pt x="0" y="7955"/>
                    <a:pt x="0" y="8302"/>
                  </a:cubicBezTo>
                  <a:lnTo>
                    <a:pt x="0" y="9549"/>
                  </a:lnTo>
                  <a:cubicBezTo>
                    <a:pt x="0" y="9708"/>
                    <a:pt x="41" y="9861"/>
                    <a:pt x="194" y="9861"/>
                  </a:cubicBezTo>
                  <a:lnTo>
                    <a:pt x="7355" y="9861"/>
                  </a:lnTo>
                  <a:lnTo>
                    <a:pt x="7355" y="12103"/>
                  </a:lnTo>
                  <a:cubicBezTo>
                    <a:pt x="6784" y="12362"/>
                    <a:pt x="5090" y="13127"/>
                    <a:pt x="5090" y="13262"/>
                  </a:cubicBezTo>
                  <a:lnTo>
                    <a:pt x="5090" y="14374"/>
                  </a:lnTo>
                  <a:cubicBezTo>
                    <a:pt x="5090" y="14379"/>
                    <a:pt x="5095" y="14382"/>
                    <a:pt x="5105" y="14382"/>
                  </a:cubicBezTo>
                  <a:cubicBezTo>
                    <a:pt x="5285" y="14382"/>
                    <a:pt x="6976" y="13633"/>
                    <a:pt x="7661" y="13327"/>
                  </a:cubicBezTo>
                  <a:cubicBezTo>
                    <a:pt x="7743" y="13386"/>
                    <a:pt x="7825" y="13433"/>
                    <a:pt x="7920" y="13462"/>
                  </a:cubicBezTo>
                  <a:lnTo>
                    <a:pt x="7920" y="14156"/>
                  </a:lnTo>
                  <a:cubicBezTo>
                    <a:pt x="7920" y="14303"/>
                    <a:pt x="8033" y="14377"/>
                    <a:pt x="8146" y="14377"/>
                  </a:cubicBezTo>
                  <a:cubicBezTo>
                    <a:pt x="8259" y="14377"/>
                    <a:pt x="8373" y="14303"/>
                    <a:pt x="8373" y="14156"/>
                  </a:cubicBezTo>
                  <a:lnTo>
                    <a:pt x="8373" y="13462"/>
                  </a:lnTo>
                  <a:cubicBezTo>
                    <a:pt x="8461" y="13433"/>
                    <a:pt x="8549" y="13386"/>
                    <a:pt x="8632" y="13327"/>
                  </a:cubicBezTo>
                  <a:cubicBezTo>
                    <a:pt x="9316" y="13633"/>
                    <a:pt x="11007" y="14382"/>
                    <a:pt x="11187" y="14382"/>
                  </a:cubicBezTo>
                  <a:cubicBezTo>
                    <a:pt x="11197" y="14382"/>
                    <a:pt x="11203" y="14379"/>
                    <a:pt x="11203" y="14374"/>
                  </a:cubicBezTo>
                  <a:lnTo>
                    <a:pt x="11203" y="13262"/>
                  </a:lnTo>
                  <a:cubicBezTo>
                    <a:pt x="11203" y="13127"/>
                    <a:pt x="9514" y="12362"/>
                    <a:pt x="8937" y="12103"/>
                  </a:cubicBezTo>
                  <a:lnTo>
                    <a:pt x="8937" y="9861"/>
                  </a:lnTo>
                  <a:lnTo>
                    <a:pt x="16098" y="9861"/>
                  </a:lnTo>
                  <a:cubicBezTo>
                    <a:pt x="16251" y="9861"/>
                    <a:pt x="16292" y="9702"/>
                    <a:pt x="16292" y="9549"/>
                  </a:cubicBezTo>
                  <a:lnTo>
                    <a:pt x="16292" y="8302"/>
                  </a:lnTo>
                  <a:cubicBezTo>
                    <a:pt x="16292" y="7955"/>
                    <a:pt x="13433" y="7149"/>
                    <a:pt x="11203" y="6566"/>
                  </a:cubicBezTo>
                  <a:lnTo>
                    <a:pt x="11203" y="5896"/>
                  </a:lnTo>
                  <a:cubicBezTo>
                    <a:pt x="11203" y="5637"/>
                    <a:pt x="11007" y="5507"/>
                    <a:pt x="10811" y="5507"/>
                  </a:cubicBezTo>
                  <a:cubicBezTo>
                    <a:pt x="10616" y="5507"/>
                    <a:pt x="10420" y="5637"/>
                    <a:pt x="10420" y="5896"/>
                  </a:cubicBezTo>
                  <a:lnTo>
                    <a:pt x="10420" y="6366"/>
                  </a:lnTo>
                  <a:cubicBezTo>
                    <a:pt x="9785" y="6208"/>
                    <a:pt x="9249" y="6072"/>
                    <a:pt x="8932" y="6002"/>
                  </a:cubicBezTo>
                  <a:lnTo>
                    <a:pt x="8932" y="1071"/>
                  </a:lnTo>
                  <a:cubicBezTo>
                    <a:pt x="8932" y="636"/>
                    <a:pt x="8579" y="0"/>
                    <a:pt x="8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3207551" y="4562714"/>
              <a:ext cx="45444" cy="1263612"/>
            </a:xfrm>
            <a:custGeom>
              <a:avLst/>
              <a:gdLst/>
              <a:ahLst/>
              <a:cxnLst/>
              <a:rect l="l" t="t" r="r" b="b"/>
              <a:pathLst>
                <a:path w="572" h="15905" extrusionOk="0">
                  <a:moveTo>
                    <a:pt x="1" y="1"/>
                  </a:moveTo>
                  <a:lnTo>
                    <a:pt x="1" y="15904"/>
                  </a:lnTo>
                  <a:lnTo>
                    <a:pt x="571" y="1590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470" name="Google Shape;470;p35"/>
          <p:cNvSpPr txBox="1">
            <a:spLocks noGrp="1"/>
          </p:cNvSpPr>
          <p:nvPr>
            <p:ph type="ctrTitle" idx="4294967295"/>
          </p:nvPr>
        </p:nvSpPr>
        <p:spPr>
          <a:xfrm>
            <a:off x="1074896" y="17750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IBM Plex Sans KR"/>
                <a:ea typeface="IBM Plex Sans KR"/>
                <a:cs typeface="IBM Plex Sans KR"/>
                <a:sym typeface="IBM Plex Sans KR"/>
              </a:rPr>
              <a:t>차별성</a:t>
            </a:r>
            <a:endParaRPr sz="25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1" name="Google Shape;471;p35"/>
          <p:cNvSpPr txBox="1">
            <a:spLocks noGrp="1"/>
          </p:cNvSpPr>
          <p:nvPr>
            <p:ph type="ctrTitle" idx="4294967295"/>
          </p:nvPr>
        </p:nvSpPr>
        <p:spPr>
          <a:xfrm>
            <a:off x="3631350" y="10801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실용성</a:t>
            </a:r>
            <a:endParaRPr sz="2500" b="1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2" name="Google Shape;472;p35"/>
          <p:cNvSpPr txBox="1">
            <a:spLocks noGrp="1"/>
          </p:cNvSpPr>
          <p:nvPr>
            <p:ph type="ctrTitle" idx="4294967295"/>
          </p:nvPr>
        </p:nvSpPr>
        <p:spPr>
          <a:xfrm>
            <a:off x="6179009" y="1775050"/>
            <a:ext cx="1881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90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필요성</a:t>
            </a:r>
            <a:endParaRPr sz="2500" b="1">
              <a:solidFill>
                <a:srgbClr val="FF90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-179005" y="3938451"/>
            <a:ext cx="3010764" cy="1583080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4294967295"/>
          </p:nvPr>
        </p:nvSpPr>
        <p:spPr>
          <a:xfrm>
            <a:off x="489600" y="2238875"/>
            <a:ext cx="24666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 KR"/>
                <a:ea typeface="IBM Plex Sans KR"/>
                <a:cs typeface="IBM Plex Sans KR"/>
                <a:sym typeface="IBM Plex Sans KR"/>
              </a:rPr>
              <a:t>일행과의 일정 공유 및 경비 정산 그리고 면세 서비스를 도입하여 기존 서비스와의 차별점 고안</a:t>
            </a:r>
            <a:endParaRPr sz="14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5" name="Google Shape;475;p35"/>
          <p:cNvSpPr txBox="1">
            <a:spLocks noGrp="1"/>
          </p:cNvSpPr>
          <p:nvPr>
            <p:ph type="subTitle" idx="4294967295"/>
          </p:nvPr>
        </p:nvSpPr>
        <p:spPr>
          <a:xfrm>
            <a:off x="3417725" y="-654275"/>
            <a:ext cx="25110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 KR"/>
                <a:ea typeface="IBM Plex Sans KR"/>
                <a:cs typeface="IBM Plex Sans KR"/>
                <a:sym typeface="IBM Plex Sans KR"/>
              </a:rPr>
              <a:t>합리적으로, 그리고 효율적으로 여행 통합 서비스를 제공</a:t>
            </a:r>
            <a:endParaRPr sz="14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6" name="Google Shape;476;p35"/>
          <p:cNvSpPr txBox="1">
            <a:spLocks noGrp="1"/>
          </p:cNvSpPr>
          <p:nvPr>
            <p:ph type="subTitle" idx="4294967295"/>
          </p:nvPr>
        </p:nvSpPr>
        <p:spPr>
          <a:xfrm>
            <a:off x="6179000" y="2238875"/>
            <a:ext cx="3025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 KR"/>
                <a:ea typeface="IBM Plex Sans KR"/>
                <a:cs typeface="IBM Plex Sans KR"/>
                <a:sym typeface="IBM Plex Sans KR"/>
              </a:rPr>
              <a:t>놓치지 말아야 할 여행지 정보와</a:t>
            </a:r>
            <a:endParaRPr sz="14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 KR"/>
                <a:ea typeface="IBM Plex Sans KR"/>
                <a:cs typeface="IBM Plex Sans KR"/>
                <a:sym typeface="IBM Plex Sans KR"/>
              </a:rPr>
              <a:t>픽스된 여행 일정들을 계속해서 푸시</a:t>
            </a:r>
            <a:endParaRPr sz="14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ubTitle" idx="4294967295"/>
          </p:nvPr>
        </p:nvSpPr>
        <p:spPr>
          <a:xfrm>
            <a:off x="3177416" y="1555431"/>
            <a:ext cx="2780355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IBM Plex Sans KR"/>
                <a:ea typeface="IBM Plex Sans KR"/>
                <a:cs typeface="IBM Plex Sans KR"/>
                <a:sym typeface="IBM Plex Sans KR"/>
              </a:rPr>
              <a:t>하나의</a:t>
            </a:r>
            <a:r>
              <a:rPr lang="en" sz="14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400" dirty="0" err="1">
                <a:latin typeface="IBM Plex Sans KR"/>
                <a:ea typeface="IBM Plex Sans KR"/>
                <a:cs typeface="IBM Plex Sans KR"/>
                <a:sym typeface="IBM Plex Sans KR"/>
              </a:rPr>
              <a:t>앱으로</a:t>
            </a:r>
            <a:r>
              <a:rPr lang="en" sz="14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400" dirty="0" err="1">
                <a:latin typeface="IBM Plex Sans KR"/>
                <a:ea typeface="IBM Plex Sans KR"/>
                <a:cs typeface="IBM Plex Sans KR"/>
                <a:sym typeface="IBM Plex Sans KR"/>
              </a:rPr>
              <a:t>여행</a:t>
            </a:r>
            <a:r>
              <a:rPr lang="en" sz="14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400" dirty="0" err="1">
                <a:latin typeface="IBM Plex Sans KR"/>
                <a:ea typeface="IBM Plex Sans KR"/>
                <a:cs typeface="IBM Plex Sans KR"/>
                <a:sym typeface="IBM Plex Sans KR"/>
              </a:rPr>
              <a:t>전체를</a:t>
            </a:r>
            <a:r>
              <a:rPr lang="en" sz="14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400" dirty="0" err="1">
                <a:latin typeface="IBM Plex Sans KR"/>
                <a:ea typeface="IBM Plex Sans KR"/>
                <a:cs typeface="IBM Plex Sans KR"/>
                <a:sym typeface="IBM Plex Sans KR"/>
              </a:rPr>
              <a:t>관리하는</a:t>
            </a:r>
            <a:r>
              <a:rPr lang="en" sz="14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IBM Plex Sans KR"/>
                <a:ea typeface="IBM Plex Sans KR"/>
                <a:cs typeface="IBM Plex Sans KR"/>
                <a:sym typeface="IBM Plex Sans KR"/>
              </a:rPr>
              <a:t>실용적인</a:t>
            </a:r>
            <a:r>
              <a:rPr lang="en" sz="14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400" dirty="0" err="1">
                <a:latin typeface="IBM Plex Sans KR"/>
                <a:ea typeface="IBM Plex Sans KR"/>
                <a:cs typeface="IBM Plex Sans KR"/>
                <a:sym typeface="IBM Plex Sans KR"/>
              </a:rPr>
              <a:t>여행</a:t>
            </a:r>
            <a:r>
              <a:rPr lang="en" sz="14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400" dirty="0" err="1">
                <a:latin typeface="IBM Plex Sans KR"/>
                <a:ea typeface="IBM Plex Sans KR"/>
                <a:cs typeface="IBM Plex Sans KR"/>
                <a:sym typeface="IBM Plex Sans KR"/>
              </a:rPr>
              <a:t>통합</a:t>
            </a:r>
            <a:r>
              <a:rPr lang="en" sz="14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400" dirty="0" err="1">
                <a:latin typeface="IBM Plex Sans KR"/>
                <a:ea typeface="IBM Plex Sans KR"/>
                <a:cs typeface="IBM Plex Sans KR"/>
                <a:sym typeface="IBM Plex Sans KR"/>
              </a:rPr>
              <a:t>서비스를</a:t>
            </a:r>
            <a:r>
              <a:rPr lang="en" sz="14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400" dirty="0" err="1">
                <a:latin typeface="IBM Plex Sans KR"/>
                <a:ea typeface="IBM Plex Sans KR"/>
                <a:cs typeface="IBM Plex Sans KR"/>
                <a:sym typeface="IBM Plex Sans KR"/>
              </a:rPr>
              <a:t>제공</a:t>
            </a:r>
            <a:endParaRPr sz="1400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/>
          <p:nvPr/>
        </p:nvSpPr>
        <p:spPr>
          <a:xfrm>
            <a:off x="5902678" y="1493130"/>
            <a:ext cx="627093" cy="600064"/>
          </a:xfrm>
          <a:custGeom>
            <a:avLst/>
            <a:gdLst/>
            <a:ahLst/>
            <a:cxnLst/>
            <a:rect l="l" t="t" r="r" b="b"/>
            <a:pathLst>
              <a:path w="6125" h="5861" extrusionOk="0">
                <a:moveTo>
                  <a:pt x="123" y="0"/>
                </a:moveTo>
                <a:cubicBezTo>
                  <a:pt x="92" y="0"/>
                  <a:pt x="63" y="16"/>
                  <a:pt x="47" y="47"/>
                </a:cubicBezTo>
                <a:cubicBezTo>
                  <a:pt x="18" y="88"/>
                  <a:pt x="35" y="147"/>
                  <a:pt x="82" y="171"/>
                </a:cubicBezTo>
                <a:lnTo>
                  <a:pt x="4996" y="2927"/>
                </a:lnTo>
                <a:lnTo>
                  <a:pt x="82" y="5690"/>
                </a:lnTo>
                <a:cubicBezTo>
                  <a:pt x="0" y="5731"/>
                  <a:pt x="30" y="5860"/>
                  <a:pt x="129" y="5860"/>
                </a:cubicBezTo>
                <a:cubicBezTo>
                  <a:pt x="141" y="5860"/>
                  <a:pt x="159" y="5854"/>
                  <a:pt x="171" y="5849"/>
                </a:cubicBezTo>
                <a:lnTo>
                  <a:pt x="5214" y="3021"/>
                </a:lnTo>
                <a:lnTo>
                  <a:pt x="6001" y="3021"/>
                </a:lnTo>
                <a:cubicBezTo>
                  <a:pt x="6125" y="3021"/>
                  <a:pt x="6125" y="2839"/>
                  <a:pt x="6001" y="2839"/>
                </a:cubicBezTo>
                <a:lnTo>
                  <a:pt x="5208" y="2839"/>
                </a:lnTo>
                <a:lnTo>
                  <a:pt x="171" y="12"/>
                </a:lnTo>
                <a:cubicBezTo>
                  <a:pt x="155" y="4"/>
                  <a:pt x="139" y="0"/>
                  <a:pt x="1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6486978" y="1348975"/>
            <a:ext cx="953283" cy="888271"/>
          </a:xfrm>
          <a:custGeom>
            <a:avLst/>
            <a:gdLst/>
            <a:ahLst/>
            <a:cxnLst/>
            <a:rect l="l" t="t" r="r" b="b"/>
            <a:pathLst>
              <a:path w="9311" h="8676" extrusionOk="0">
                <a:moveTo>
                  <a:pt x="3954" y="1"/>
                </a:moveTo>
                <a:cubicBezTo>
                  <a:pt x="3810" y="1"/>
                  <a:pt x="3671" y="130"/>
                  <a:pt x="3721" y="309"/>
                </a:cubicBezTo>
                <a:lnTo>
                  <a:pt x="4679" y="3689"/>
                </a:lnTo>
                <a:lnTo>
                  <a:pt x="3903" y="3689"/>
                </a:lnTo>
                <a:cubicBezTo>
                  <a:pt x="3075" y="3689"/>
                  <a:pt x="2252" y="3789"/>
                  <a:pt x="1441" y="3977"/>
                </a:cubicBezTo>
                <a:lnTo>
                  <a:pt x="770" y="2854"/>
                </a:lnTo>
                <a:cubicBezTo>
                  <a:pt x="753" y="2825"/>
                  <a:pt x="723" y="2807"/>
                  <a:pt x="688" y="2807"/>
                </a:cubicBezTo>
                <a:lnTo>
                  <a:pt x="112" y="2807"/>
                </a:lnTo>
                <a:cubicBezTo>
                  <a:pt x="48" y="2807"/>
                  <a:pt x="0" y="2872"/>
                  <a:pt x="24" y="2936"/>
                </a:cubicBezTo>
                <a:lnTo>
                  <a:pt x="400" y="3971"/>
                </a:lnTo>
                <a:lnTo>
                  <a:pt x="400" y="4218"/>
                </a:lnTo>
                <a:lnTo>
                  <a:pt x="283" y="4247"/>
                </a:lnTo>
                <a:cubicBezTo>
                  <a:pt x="241" y="4259"/>
                  <a:pt x="206" y="4294"/>
                  <a:pt x="206" y="4341"/>
                </a:cubicBezTo>
                <a:cubicBezTo>
                  <a:pt x="206" y="4382"/>
                  <a:pt x="241" y="4423"/>
                  <a:pt x="283" y="4429"/>
                </a:cubicBezTo>
                <a:lnTo>
                  <a:pt x="400" y="4459"/>
                </a:lnTo>
                <a:lnTo>
                  <a:pt x="400" y="4706"/>
                </a:lnTo>
                <a:lnTo>
                  <a:pt x="24" y="5740"/>
                </a:lnTo>
                <a:cubicBezTo>
                  <a:pt x="0" y="5805"/>
                  <a:pt x="48" y="5869"/>
                  <a:pt x="112" y="5869"/>
                </a:cubicBezTo>
                <a:lnTo>
                  <a:pt x="688" y="5869"/>
                </a:lnTo>
                <a:cubicBezTo>
                  <a:pt x="723" y="5869"/>
                  <a:pt x="753" y="5852"/>
                  <a:pt x="770" y="5822"/>
                </a:cubicBezTo>
                <a:lnTo>
                  <a:pt x="1441" y="4700"/>
                </a:lnTo>
                <a:cubicBezTo>
                  <a:pt x="2252" y="4894"/>
                  <a:pt x="3075" y="4988"/>
                  <a:pt x="3903" y="4988"/>
                </a:cubicBezTo>
                <a:lnTo>
                  <a:pt x="4679" y="4988"/>
                </a:lnTo>
                <a:lnTo>
                  <a:pt x="3721" y="8373"/>
                </a:lnTo>
                <a:cubicBezTo>
                  <a:pt x="3671" y="8548"/>
                  <a:pt x="3809" y="8676"/>
                  <a:pt x="3953" y="8676"/>
                </a:cubicBezTo>
                <a:cubicBezTo>
                  <a:pt x="4028" y="8676"/>
                  <a:pt x="4104" y="8642"/>
                  <a:pt x="4156" y="8561"/>
                </a:cubicBezTo>
                <a:lnTo>
                  <a:pt x="4914" y="7368"/>
                </a:lnTo>
                <a:lnTo>
                  <a:pt x="5532" y="7368"/>
                </a:lnTo>
                <a:cubicBezTo>
                  <a:pt x="5878" y="7368"/>
                  <a:pt x="5878" y="6839"/>
                  <a:pt x="5532" y="6839"/>
                </a:cubicBezTo>
                <a:lnTo>
                  <a:pt x="5249" y="6839"/>
                </a:lnTo>
                <a:lnTo>
                  <a:pt x="5596" y="6293"/>
                </a:lnTo>
                <a:lnTo>
                  <a:pt x="6231" y="6293"/>
                </a:lnTo>
                <a:cubicBezTo>
                  <a:pt x="6378" y="6293"/>
                  <a:pt x="6495" y="6175"/>
                  <a:pt x="6495" y="6034"/>
                </a:cubicBezTo>
                <a:cubicBezTo>
                  <a:pt x="6495" y="5887"/>
                  <a:pt x="6378" y="5769"/>
                  <a:pt x="6231" y="5769"/>
                </a:cubicBezTo>
                <a:lnTo>
                  <a:pt x="5925" y="5769"/>
                </a:lnTo>
                <a:lnTo>
                  <a:pt x="6425" y="4988"/>
                </a:lnTo>
                <a:lnTo>
                  <a:pt x="8065" y="4988"/>
                </a:lnTo>
                <a:cubicBezTo>
                  <a:pt x="8247" y="4988"/>
                  <a:pt x="8423" y="4917"/>
                  <a:pt x="8547" y="4782"/>
                </a:cubicBezTo>
                <a:lnTo>
                  <a:pt x="8564" y="4764"/>
                </a:lnTo>
                <a:lnTo>
                  <a:pt x="8935" y="4694"/>
                </a:lnTo>
                <a:cubicBezTo>
                  <a:pt x="9311" y="4611"/>
                  <a:pt x="9311" y="4071"/>
                  <a:pt x="8935" y="3983"/>
                </a:cubicBezTo>
                <a:lnTo>
                  <a:pt x="8929" y="3983"/>
                </a:lnTo>
                <a:lnTo>
                  <a:pt x="8564" y="3912"/>
                </a:lnTo>
                <a:lnTo>
                  <a:pt x="8547" y="3894"/>
                </a:lnTo>
                <a:cubicBezTo>
                  <a:pt x="8418" y="3759"/>
                  <a:pt x="8241" y="3689"/>
                  <a:pt x="8059" y="3689"/>
                </a:cubicBezTo>
                <a:lnTo>
                  <a:pt x="6419" y="3689"/>
                </a:lnTo>
                <a:lnTo>
                  <a:pt x="5925" y="2907"/>
                </a:lnTo>
                <a:lnTo>
                  <a:pt x="6225" y="2907"/>
                </a:lnTo>
                <a:cubicBezTo>
                  <a:pt x="6578" y="2907"/>
                  <a:pt x="6578" y="2384"/>
                  <a:pt x="6225" y="2384"/>
                </a:cubicBezTo>
                <a:lnTo>
                  <a:pt x="5590" y="2384"/>
                </a:lnTo>
                <a:lnTo>
                  <a:pt x="5244" y="1837"/>
                </a:lnTo>
                <a:lnTo>
                  <a:pt x="5532" y="1837"/>
                </a:lnTo>
                <a:cubicBezTo>
                  <a:pt x="5673" y="1837"/>
                  <a:pt x="5790" y="1720"/>
                  <a:pt x="5790" y="1573"/>
                </a:cubicBezTo>
                <a:cubicBezTo>
                  <a:pt x="5790" y="1432"/>
                  <a:pt x="5673" y="1314"/>
                  <a:pt x="5532" y="1314"/>
                </a:cubicBezTo>
                <a:lnTo>
                  <a:pt x="4914" y="1314"/>
                </a:lnTo>
                <a:lnTo>
                  <a:pt x="4156" y="115"/>
                </a:lnTo>
                <a:cubicBezTo>
                  <a:pt x="4104" y="35"/>
                  <a:pt x="4028" y="1"/>
                  <a:pt x="39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1844566" y="1349900"/>
            <a:ext cx="4111202" cy="818929"/>
          </a:xfrm>
          <a:custGeom>
            <a:avLst/>
            <a:gdLst/>
            <a:ahLst/>
            <a:cxnLst/>
            <a:rect l="l" t="t" r="r" b="b"/>
            <a:pathLst>
              <a:path w="30852" h="8665" extrusionOk="0">
                <a:moveTo>
                  <a:pt x="585" y="0"/>
                </a:moveTo>
                <a:cubicBezTo>
                  <a:pt x="202" y="0"/>
                  <a:pt x="0" y="455"/>
                  <a:pt x="263" y="741"/>
                </a:cubicBezTo>
                <a:lnTo>
                  <a:pt x="2808" y="3556"/>
                </a:lnTo>
                <a:cubicBezTo>
                  <a:pt x="3202" y="3997"/>
                  <a:pt x="3202" y="4661"/>
                  <a:pt x="2808" y="5102"/>
                </a:cubicBezTo>
                <a:lnTo>
                  <a:pt x="263" y="7918"/>
                </a:lnTo>
                <a:cubicBezTo>
                  <a:pt x="0" y="8204"/>
                  <a:pt x="202" y="8664"/>
                  <a:pt x="585" y="8664"/>
                </a:cubicBezTo>
                <a:cubicBezTo>
                  <a:pt x="588" y="8664"/>
                  <a:pt x="590" y="8664"/>
                  <a:pt x="592" y="8664"/>
                </a:cubicBezTo>
                <a:lnTo>
                  <a:pt x="28759" y="8664"/>
                </a:lnTo>
                <a:cubicBezTo>
                  <a:pt x="29911" y="8664"/>
                  <a:pt x="30851" y="7724"/>
                  <a:pt x="30851" y="6572"/>
                </a:cubicBezTo>
                <a:lnTo>
                  <a:pt x="30851" y="2087"/>
                </a:lnTo>
                <a:cubicBezTo>
                  <a:pt x="30851" y="935"/>
                  <a:pt x="29911" y="0"/>
                  <a:pt x="28759" y="0"/>
                </a:cubicBezTo>
                <a:lnTo>
                  <a:pt x="592" y="0"/>
                </a:lnTo>
                <a:cubicBezTo>
                  <a:pt x="590" y="0"/>
                  <a:pt x="587" y="0"/>
                  <a:pt x="5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1" name="Google Shape;441;p34"/>
          <p:cNvSpPr/>
          <p:nvPr/>
        </p:nvSpPr>
        <p:spPr>
          <a:xfrm flipH="1">
            <a:off x="2239603" y="2448018"/>
            <a:ext cx="627093" cy="600064"/>
          </a:xfrm>
          <a:custGeom>
            <a:avLst/>
            <a:gdLst/>
            <a:ahLst/>
            <a:cxnLst/>
            <a:rect l="l" t="t" r="r" b="b"/>
            <a:pathLst>
              <a:path w="6125" h="5861" extrusionOk="0">
                <a:moveTo>
                  <a:pt x="123" y="0"/>
                </a:moveTo>
                <a:cubicBezTo>
                  <a:pt x="92" y="0"/>
                  <a:pt x="63" y="16"/>
                  <a:pt x="47" y="47"/>
                </a:cubicBezTo>
                <a:cubicBezTo>
                  <a:pt x="18" y="88"/>
                  <a:pt x="35" y="147"/>
                  <a:pt x="82" y="171"/>
                </a:cubicBezTo>
                <a:lnTo>
                  <a:pt x="4996" y="2927"/>
                </a:lnTo>
                <a:lnTo>
                  <a:pt x="82" y="5690"/>
                </a:lnTo>
                <a:cubicBezTo>
                  <a:pt x="0" y="5731"/>
                  <a:pt x="30" y="5860"/>
                  <a:pt x="129" y="5860"/>
                </a:cubicBezTo>
                <a:cubicBezTo>
                  <a:pt x="141" y="5860"/>
                  <a:pt x="159" y="5854"/>
                  <a:pt x="171" y="5849"/>
                </a:cubicBezTo>
                <a:lnTo>
                  <a:pt x="5214" y="3021"/>
                </a:lnTo>
                <a:lnTo>
                  <a:pt x="6001" y="3021"/>
                </a:lnTo>
                <a:cubicBezTo>
                  <a:pt x="6125" y="3021"/>
                  <a:pt x="6125" y="2839"/>
                  <a:pt x="6001" y="2839"/>
                </a:cubicBezTo>
                <a:lnTo>
                  <a:pt x="5208" y="2839"/>
                </a:lnTo>
                <a:lnTo>
                  <a:pt x="171" y="12"/>
                </a:lnTo>
                <a:cubicBezTo>
                  <a:pt x="155" y="4"/>
                  <a:pt x="139" y="0"/>
                  <a:pt x="1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2" name="Google Shape;442;p34"/>
          <p:cNvSpPr/>
          <p:nvPr/>
        </p:nvSpPr>
        <p:spPr>
          <a:xfrm flipH="1">
            <a:off x="1329112" y="2303863"/>
            <a:ext cx="953283" cy="888271"/>
          </a:xfrm>
          <a:custGeom>
            <a:avLst/>
            <a:gdLst/>
            <a:ahLst/>
            <a:cxnLst/>
            <a:rect l="l" t="t" r="r" b="b"/>
            <a:pathLst>
              <a:path w="9311" h="8676" extrusionOk="0">
                <a:moveTo>
                  <a:pt x="3954" y="1"/>
                </a:moveTo>
                <a:cubicBezTo>
                  <a:pt x="3810" y="1"/>
                  <a:pt x="3671" y="130"/>
                  <a:pt x="3721" y="309"/>
                </a:cubicBezTo>
                <a:lnTo>
                  <a:pt x="4679" y="3689"/>
                </a:lnTo>
                <a:lnTo>
                  <a:pt x="3903" y="3689"/>
                </a:lnTo>
                <a:cubicBezTo>
                  <a:pt x="3075" y="3689"/>
                  <a:pt x="2252" y="3789"/>
                  <a:pt x="1441" y="3977"/>
                </a:cubicBezTo>
                <a:lnTo>
                  <a:pt x="770" y="2854"/>
                </a:lnTo>
                <a:cubicBezTo>
                  <a:pt x="753" y="2825"/>
                  <a:pt x="723" y="2807"/>
                  <a:pt x="688" y="2807"/>
                </a:cubicBezTo>
                <a:lnTo>
                  <a:pt x="112" y="2807"/>
                </a:lnTo>
                <a:cubicBezTo>
                  <a:pt x="48" y="2807"/>
                  <a:pt x="0" y="2872"/>
                  <a:pt x="24" y="2936"/>
                </a:cubicBezTo>
                <a:lnTo>
                  <a:pt x="400" y="3971"/>
                </a:lnTo>
                <a:lnTo>
                  <a:pt x="400" y="4218"/>
                </a:lnTo>
                <a:lnTo>
                  <a:pt x="283" y="4247"/>
                </a:lnTo>
                <a:cubicBezTo>
                  <a:pt x="241" y="4259"/>
                  <a:pt x="206" y="4294"/>
                  <a:pt x="206" y="4341"/>
                </a:cubicBezTo>
                <a:cubicBezTo>
                  <a:pt x="206" y="4382"/>
                  <a:pt x="241" y="4423"/>
                  <a:pt x="283" y="4429"/>
                </a:cubicBezTo>
                <a:lnTo>
                  <a:pt x="400" y="4459"/>
                </a:lnTo>
                <a:lnTo>
                  <a:pt x="400" y="4706"/>
                </a:lnTo>
                <a:lnTo>
                  <a:pt x="24" y="5740"/>
                </a:lnTo>
                <a:cubicBezTo>
                  <a:pt x="0" y="5805"/>
                  <a:pt x="48" y="5869"/>
                  <a:pt x="112" y="5869"/>
                </a:cubicBezTo>
                <a:lnTo>
                  <a:pt x="688" y="5869"/>
                </a:lnTo>
                <a:cubicBezTo>
                  <a:pt x="723" y="5869"/>
                  <a:pt x="753" y="5852"/>
                  <a:pt x="770" y="5822"/>
                </a:cubicBezTo>
                <a:lnTo>
                  <a:pt x="1441" y="4700"/>
                </a:lnTo>
                <a:cubicBezTo>
                  <a:pt x="2252" y="4894"/>
                  <a:pt x="3075" y="4988"/>
                  <a:pt x="3903" y="4988"/>
                </a:cubicBezTo>
                <a:lnTo>
                  <a:pt x="4679" y="4988"/>
                </a:lnTo>
                <a:lnTo>
                  <a:pt x="3721" y="8373"/>
                </a:lnTo>
                <a:cubicBezTo>
                  <a:pt x="3671" y="8548"/>
                  <a:pt x="3809" y="8676"/>
                  <a:pt x="3953" y="8676"/>
                </a:cubicBezTo>
                <a:cubicBezTo>
                  <a:pt x="4028" y="8676"/>
                  <a:pt x="4104" y="8642"/>
                  <a:pt x="4156" y="8561"/>
                </a:cubicBezTo>
                <a:lnTo>
                  <a:pt x="4914" y="7368"/>
                </a:lnTo>
                <a:lnTo>
                  <a:pt x="5532" y="7368"/>
                </a:lnTo>
                <a:cubicBezTo>
                  <a:pt x="5878" y="7368"/>
                  <a:pt x="5878" y="6839"/>
                  <a:pt x="5532" y="6839"/>
                </a:cubicBezTo>
                <a:lnTo>
                  <a:pt x="5249" y="6839"/>
                </a:lnTo>
                <a:lnTo>
                  <a:pt x="5596" y="6293"/>
                </a:lnTo>
                <a:lnTo>
                  <a:pt x="6231" y="6293"/>
                </a:lnTo>
                <a:cubicBezTo>
                  <a:pt x="6378" y="6293"/>
                  <a:pt x="6495" y="6175"/>
                  <a:pt x="6495" y="6034"/>
                </a:cubicBezTo>
                <a:cubicBezTo>
                  <a:pt x="6495" y="5887"/>
                  <a:pt x="6378" y="5769"/>
                  <a:pt x="6231" y="5769"/>
                </a:cubicBezTo>
                <a:lnTo>
                  <a:pt x="5925" y="5769"/>
                </a:lnTo>
                <a:lnTo>
                  <a:pt x="6425" y="4988"/>
                </a:lnTo>
                <a:lnTo>
                  <a:pt x="8065" y="4988"/>
                </a:lnTo>
                <a:cubicBezTo>
                  <a:pt x="8247" y="4988"/>
                  <a:pt x="8423" y="4917"/>
                  <a:pt x="8547" y="4782"/>
                </a:cubicBezTo>
                <a:lnTo>
                  <a:pt x="8564" y="4764"/>
                </a:lnTo>
                <a:lnTo>
                  <a:pt x="8935" y="4694"/>
                </a:lnTo>
                <a:cubicBezTo>
                  <a:pt x="9311" y="4611"/>
                  <a:pt x="9311" y="4071"/>
                  <a:pt x="8935" y="3983"/>
                </a:cubicBezTo>
                <a:lnTo>
                  <a:pt x="8929" y="3983"/>
                </a:lnTo>
                <a:lnTo>
                  <a:pt x="8564" y="3912"/>
                </a:lnTo>
                <a:lnTo>
                  <a:pt x="8547" y="3894"/>
                </a:lnTo>
                <a:cubicBezTo>
                  <a:pt x="8418" y="3759"/>
                  <a:pt x="8241" y="3689"/>
                  <a:pt x="8059" y="3689"/>
                </a:cubicBezTo>
                <a:lnTo>
                  <a:pt x="6419" y="3689"/>
                </a:lnTo>
                <a:lnTo>
                  <a:pt x="5925" y="2907"/>
                </a:lnTo>
                <a:lnTo>
                  <a:pt x="6225" y="2907"/>
                </a:lnTo>
                <a:cubicBezTo>
                  <a:pt x="6578" y="2907"/>
                  <a:pt x="6578" y="2384"/>
                  <a:pt x="6225" y="2384"/>
                </a:cubicBezTo>
                <a:lnTo>
                  <a:pt x="5590" y="2384"/>
                </a:lnTo>
                <a:lnTo>
                  <a:pt x="5244" y="1837"/>
                </a:lnTo>
                <a:lnTo>
                  <a:pt x="5532" y="1837"/>
                </a:lnTo>
                <a:cubicBezTo>
                  <a:pt x="5673" y="1837"/>
                  <a:pt x="5790" y="1720"/>
                  <a:pt x="5790" y="1573"/>
                </a:cubicBezTo>
                <a:cubicBezTo>
                  <a:pt x="5790" y="1432"/>
                  <a:pt x="5673" y="1314"/>
                  <a:pt x="5532" y="1314"/>
                </a:cubicBezTo>
                <a:lnTo>
                  <a:pt x="4914" y="1314"/>
                </a:lnTo>
                <a:lnTo>
                  <a:pt x="4156" y="115"/>
                </a:lnTo>
                <a:cubicBezTo>
                  <a:pt x="4104" y="35"/>
                  <a:pt x="4028" y="1"/>
                  <a:pt x="3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3" name="Google Shape;443;p34"/>
          <p:cNvSpPr/>
          <p:nvPr/>
        </p:nvSpPr>
        <p:spPr>
          <a:xfrm flipH="1">
            <a:off x="2813713" y="2304775"/>
            <a:ext cx="3390018" cy="887144"/>
          </a:xfrm>
          <a:custGeom>
            <a:avLst/>
            <a:gdLst/>
            <a:ahLst/>
            <a:cxnLst/>
            <a:rect l="l" t="t" r="r" b="b"/>
            <a:pathLst>
              <a:path w="30852" h="8665" extrusionOk="0">
                <a:moveTo>
                  <a:pt x="585" y="0"/>
                </a:moveTo>
                <a:cubicBezTo>
                  <a:pt x="202" y="0"/>
                  <a:pt x="0" y="455"/>
                  <a:pt x="263" y="741"/>
                </a:cubicBezTo>
                <a:lnTo>
                  <a:pt x="2808" y="3556"/>
                </a:lnTo>
                <a:cubicBezTo>
                  <a:pt x="3202" y="3997"/>
                  <a:pt x="3202" y="4661"/>
                  <a:pt x="2808" y="5102"/>
                </a:cubicBezTo>
                <a:lnTo>
                  <a:pt x="263" y="7918"/>
                </a:lnTo>
                <a:cubicBezTo>
                  <a:pt x="0" y="8204"/>
                  <a:pt x="202" y="8664"/>
                  <a:pt x="585" y="8664"/>
                </a:cubicBezTo>
                <a:cubicBezTo>
                  <a:pt x="588" y="8664"/>
                  <a:pt x="590" y="8664"/>
                  <a:pt x="592" y="8664"/>
                </a:cubicBezTo>
                <a:lnTo>
                  <a:pt x="28759" y="8664"/>
                </a:lnTo>
                <a:cubicBezTo>
                  <a:pt x="29911" y="8664"/>
                  <a:pt x="30851" y="7724"/>
                  <a:pt x="30851" y="6572"/>
                </a:cubicBezTo>
                <a:lnTo>
                  <a:pt x="30851" y="2087"/>
                </a:lnTo>
                <a:cubicBezTo>
                  <a:pt x="30851" y="935"/>
                  <a:pt x="29911" y="0"/>
                  <a:pt x="28759" y="0"/>
                </a:cubicBezTo>
                <a:lnTo>
                  <a:pt x="592" y="0"/>
                </a:lnTo>
                <a:cubicBezTo>
                  <a:pt x="590" y="0"/>
                  <a:pt x="587" y="0"/>
                  <a:pt x="5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4" name="Google Shape;444;p34"/>
          <p:cNvSpPr/>
          <p:nvPr/>
        </p:nvSpPr>
        <p:spPr>
          <a:xfrm>
            <a:off x="6818628" y="3478380"/>
            <a:ext cx="627093" cy="600064"/>
          </a:xfrm>
          <a:custGeom>
            <a:avLst/>
            <a:gdLst/>
            <a:ahLst/>
            <a:cxnLst/>
            <a:rect l="l" t="t" r="r" b="b"/>
            <a:pathLst>
              <a:path w="6125" h="5861" extrusionOk="0">
                <a:moveTo>
                  <a:pt x="123" y="0"/>
                </a:moveTo>
                <a:cubicBezTo>
                  <a:pt x="92" y="0"/>
                  <a:pt x="63" y="16"/>
                  <a:pt x="47" y="47"/>
                </a:cubicBezTo>
                <a:cubicBezTo>
                  <a:pt x="18" y="88"/>
                  <a:pt x="35" y="147"/>
                  <a:pt x="82" y="171"/>
                </a:cubicBezTo>
                <a:lnTo>
                  <a:pt x="4996" y="2927"/>
                </a:lnTo>
                <a:lnTo>
                  <a:pt x="82" y="5690"/>
                </a:lnTo>
                <a:cubicBezTo>
                  <a:pt x="0" y="5731"/>
                  <a:pt x="30" y="5860"/>
                  <a:pt x="129" y="5860"/>
                </a:cubicBezTo>
                <a:cubicBezTo>
                  <a:pt x="141" y="5860"/>
                  <a:pt x="159" y="5854"/>
                  <a:pt x="171" y="5849"/>
                </a:cubicBezTo>
                <a:lnTo>
                  <a:pt x="5214" y="3021"/>
                </a:lnTo>
                <a:lnTo>
                  <a:pt x="6001" y="3021"/>
                </a:lnTo>
                <a:cubicBezTo>
                  <a:pt x="6125" y="3021"/>
                  <a:pt x="6125" y="2839"/>
                  <a:pt x="6001" y="2839"/>
                </a:cubicBezTo>
                <a:lnTo>
                  <a:pt x="5208" y="2839"/>
                </a:lnTo>
                <a:lnTo>
                  <a:pt x="171" y="12"/>
                </a:lnTo>
                <a:cubicBezTo>
                  <a:pt x="155" y="4"/>
                  <a:pt x="139" y="0"/>
                  <a:pt x="1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7402928" y="3334225"/>
            <a:ext cx="953283" cy="888271"/>
          </a:xfrm>
          <a:custGeom>
            <a:avLst/>
            <a:gdLst/>
            <a:ahLst/>
            <a:cxnLst/>
            <a:rect l="l" t="t" r="r" b="b"/>
            <a:pathLst>
              <a:path w="9311" h="8676" extrusionOk="0">
                <a:moveTo>
                  <a:pt x="3954" y="1"/>
                </a:moveTo>
                <a:cubicBezTo>
                  <a:pt x="3810" y="1"/>
                  <a:pt x="3671" y="130"/>
                  <a:pt x="3721" y="309"/>
                </a:cubicBezTo>
                <a:lnTo>
                  <a:pt x="4679" y="3689"/>
                </a:lnTo>
                <a:lnTo>
                  <a:pt x="3903" y="3689"/>
                </a:lnTo>
                <a:cubicBezTo>
                  <a:pt x="3075" y="3689"/>
                  <a:pt x="2252" y="3789"/>
                  <a:pt x="1441" y="3977"/>
                </a:cubicBezTo>
                <a:lnTo>
                  <a:pt x="770" y="2854"/>
                </a:lnTo>
                <a:cubicBezTo>
                  <a:pt x="753" y="2825"/>
                  <a:pt x="723" y="2807"/>
                  <a:pt x="688" y="2807"/>
                </a:cubicBezTo>
                <a:lnTo>
                  <a:pt x="112" y="2807"/>
                </a:lnTo>
                <a:cubicBezTo>
                  <a:pt x="48" y="2807"/>
                  <a:pt x="0" y="2872"/>
                  <a:pt x="24" y="2936"/>
                </a:cubicBezTo>
                <a:lnTo>
                  <a:pt x="400" y="3971"/>
                </a:lnTo>
                <a:lnTo>
                  <a:pt x="400" y="4218"/>
                </a:lnTo>
                <a:lnTo>
                  <a:pt x="283" y="4247"/>
                </a:lnTo>
                <a:cubicBezTo>
                  <a:pt x="241" y="4259"/>
                  <a:pt x="206" y="4294"/>
                  <a:pt x="206" y="4341"/>
                </a:cubicBezTo>
                <a:cubicBezTo>
                  <a:pt x="206" y="4382"/>
                  <a:pt x="241" y="4423"/>
                  <a:pt x="283" y="4429"/>
                </a:cubicBezTo>
                <a:lnTo>
                  <a:pt x="400" y="4459"/>
                </a:lnTo>
                <a:lnTo>
                  <a:pt x="400" y="4706"/>
                </a:lnTo>
                <a:lnTo>
                  <a:pt x="24" y="5740"/>
                </a:lnTo>
                <a:cubicBezTo>
                  <a:pt x="0" y="5805"/>
                  <a:pt x="48" y="5869"/>
                  <a:pt x="112" y="5869"/>
                </a:cubicBezTo>
                <a:lnTo>
                  <a:pt x="688" y="5869"/>
                </a:lnTo>
                <a:cubicBezTo>
                  <a:pt x="723" y="5869"/>
                  <a:pt x="753" y="5852"/>
                  <a:pt x="770" y="5822"/>
                </a:cubicBezTo>
                <a:lnTo>
                  <a:pt x="1441" y="4700"/>
                </a:lnTo>
                <a:cubicBezTo>
                  <a:pt x="2252" y="4894"/>
                  <a:pt x="3075" y="4988"/>
                  <a:pt x="3903" y="4988"/>
                </a:cubicBezTo>
                <a:lnTo>
                  <a:pt x="4679" y="4988"/>
                </a:lnTo>
                <a:lnTo>
                  <a:pt x="3721" y="8373"/>
                </a:lnTo>
                <a:cubicBezTo>
                  <a:pt x="3671" y="8548"/>
                  <a:pt x="3809" y="8676"/>
                  <a:pt x="3953" y="8676"/>
                </a:cubicBezTo>
                <a:cubicBezTo>
                  <a:pt x="4028" y="8676"/>
                  <a:pt x="4104" y="8642"/>
                  <a:pt x="4156" y="8561"/>
                </a:cubicBezTo>
                <a:lnTo>
                  <a:pt x="4914" y="7368"/>
                </a:lnTo>
                <a:lnTo>
                  <a:pt x="5532" y="7368"/>
                </a:lnTo>
                <a:cubicBezTo>
                  <a:pt x="5878" y="7368"/>
                  <a:pt x="5878" y="6839"/>
                  <a:pt x="5532" y="6839"/>
                </a:cubicBezTo>
                <a:lnTo>
                  <a:pt x="5249" y="6839"/>
                </a:lnTo>
                <a:lnTo>
                  <a:pt x="5596" y="6293"/>
                </a:lnTo>
                <a:lnTo>
                  <a:pt x="6231" y="6293"/>
                </a:lnTo>
                <a:cubicBezTo>
                  <a:pt x="6378" y="6293"/>
                  <a:pt x="6495" y="6175"/>
                  <a:pt x="6495" y="6034"/>
                </a:cubicBezTo>
                <a:cubicBezTo>
                  <a:pt x="6495" y="5887"/>
                  <a:pt x="6378" y="5769"/>
                  <a:pt x="6231" y="5769"/>
                </a:cubicBezTo>
                <a:lnTo>
                  <a:pt x="5925" y="5769"/>
                </a:lnTo>
                <a:lnTo>
                  <a:pt x="6425" y="4988"/>
                </a:lnTo>
                <a:lnTo>
                  <a:pt x="8065" y="4988"/>
                </a:lnTo>
                <a:cubicBezTo>
                  <a:pt x="8247" y="4988"/>
                  <a:pt x="8423" y="4917"/>
                  <a:pt x="8547" y="4782"/>
                </a:cubicBezTo>
                <a:lnTo>
                  <a:pt x="8564" y="4764"/>
                </a:lnTo>
                <a:lnTo>
                  <a:pt x="8935" y="4694"/>
                </a:lnTo>
                <a:cubicBezTo>
                  <a:pt x="9311" y="4611"/>
                  <a:pt x="9311" y="4071"/>
                  <a:pt x="8935" y="3983"/>
                </a:cubicBezTo>
                <a:lnTo>
                  <a:pt x="8929" y="3983"/>
                </a:lnTo>
                <a:lnTo>
                  <a:pt x="8564" y="3912"/>
                </a:lnTo>
                <a:lnTo>
                  <a:pt x="8547" y="3894"/>
                </a:lnTo>
                <a:cubicBezTo>
                  <a:pt x="8418" y="3759"/>
                  <a:pt x="8241" y="3689"/>
                  <a:pt x="8059" y="3689"/>
                </a:cubicBezTo>
                <a:lnTo>
                  <a:pt x="6419" y="3689"/>
                </a:lnTo>
                <a:lnTo>
                  <a:pt x="5925" y="2907"/>
                </a:lnTo>
                <a:lnTo>
                  <a:pt x="6225" y="2907"/>
                </a:lnTo>
                <a:cubicBezTo>
                  <a:pt x="6578" y="2907"/>
                  <a:pt x="6578" y="2384"/>
                  <a:pt x="6225" y="2384"/>
                </a:cubicBezTo>
                <a:lnTo>
                  <a:pt x="5590" y="2384"/>
                </a:lnTo>
                <a:lnTo>
                  <a:pt x="5244" y="1837"/>
                </a:lnTo>
                <a:lnTo>
                  <a:pt x="5532" y="1837"/>
                </a:lnTo>
                <a:cubicBezTo>
                  <a:pt x="5673" y="1837"/>
                  <a:pt x="5790" y="1720"/>
                  <a:pt x="5790" y="1573"/>
                </a:cubicBezTo>
                <a:cubicBezTo>
                  <a:pt x="5790" y="1432"/>
                  <a:pt x="5673" y="1314"/>
                  <a:pt x="5532" y="1314"/>
                </a:cubicBezTo>
                <a:lnTo>
                  <a:pt x="4914" y="1314"/>
                </a:lnTo>
                <a:lnTo>
                  <a:pt x="4156" y="115"/>
                </a:lnTo>
                <a:cubicBezTo>
                  <a:pt x="4104" y="35"/>
                  <a:pt x="4028" y="1"/>
                  <a:pt x="39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4"/>
          <p:cNvSpPr/>
          <p:nvPr/>
        </p:nvSpPr>
        <p:spPr>
          <a:xfrm>
            <a:off x="2186786" y="3335150"/>
            <a:ext cx="4668301" cy="887144"/>
          </a:xfrm>
          <a:custGeom>
            <a:avLst/>
            <a:gdLst/>
            <a:ahLst/>
            <a:cxnLst/>
            <a:rect l="l" t="t" r="r" b="b"/>
            <a:pathLst>
              <a:path w="30852" h="8665" extrusionOk="0">
                <a:moveTo>
                  <a:pt x="585" y="0"/>
                </a:moveTo>
                <a:cubicBezTo>
                  <a:pt x="202" y="0"/>
                  <a:pt x="0" y="455"/>
                  <a:pt x="263" y="741"/>
                </a:cubicBezTo>
                <a:lnTo>
                  <a:pt x="2808" y="3556"/>
                </a:lnTo>
                <a:cubicBezTo>
                  <a:pt x="3202" y="3997"/>
                  <a:pt x="3202" y="4661"/>
                  <a:pt x="2808" y="5102"/>
                </a:cubicBezTo>
                <a:lnTo>
                  <a:pt x="263" y="7918"/>
                </a:lnTo>
                <a:cubicBezTo>
                  <a:pt x="0" y="8204"/>
                  <a:pt x="202" y="8664"/>
                  <a:pt x="585" y="8664"/>
                </a:cubicBezTo>
                <a:cubicBezTo>
                  <a:pt x="588" y="8664"/>
                  <a:pt x="590" y="8664"/>
                  <a:pt x="592" y="8664"/>
                </a:cubicBezTo>
                <a:lnTo>
                  <a:pt x="28759" y="8664"/>
                </a:lnTo>
                <a:cubicBezTo>
                  <a:pt x="29911" y="8664"/>
                  <a:pt x="30851" y="7724"/>
                  <a:pt x="30851" y="6572"/>
                </a:cubicBezTo>
                <a:lnTo>
                  <a:pt x="30851" y="2087"/>
                </a:lnTo>
                <a:cubicBezTo>
                  <a:pt x="30851" y="935"/>
                  <a:pt x="29911" y="0"/>
                  <a:pt x="28759" y="0"/>
                </a:cubicBezTo>
                <a:lnTo>
                  <a:pt x="592" y="0"/>
                </a:lnTo>
                <a:cubicBezTo>
                  <a:pt x="590" y="0"/>
                  <a:pt x="587" y="0"/>
                  <a:pt x="5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7" name="Google Shape;447;p34"/>
          <p:cNvSpPr txBox="1">
            <a:spLocks noGrp="1"/>
          </p:cNvSpPr>
          <p:nvPr>
            <p:ph type="ctrTitle" idx="4294967295"/>
          </p:nvPr>
        </p:nvSpPr>
        <p:spPr>
          <a:xfrm flipH="1">
            <a:off x="3035502" y="2215482"/>
            <a:ext cx="2181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</a:pPr>
            <a:r>
              <a:rPr lang="en" sz="2000" b="1">
                <a:latin typeface="IBM Plex Sans KR"/>
                <a:ea typeface="IBM Plex Sans KR"/>
                <a:cs typeface="IBM Plex Sans KR"/>
                <a:sym typeface="IBM Plex Sans KR"/>
              </a:rPr>
              <a:t>실제 사용자 유치</a:t>
            </a:r>
            <a:endParaRPr sz="2000" b="1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8" name="Google Shape;448;p34"/>
          <p:cNvSpPr txBox="1">
            <a:spLocks noGrp="1"/>
          </p:cNvSpPr>
          <p:nvPr>
            <p:ph type="subTitle" idx="4294967295"/>
          </p:nvPr>
        </p:nvSpPr>
        <p:spPr>
          <a:xfrm flipH="1">
            <a:off x="3035503" y="2751557"/>
            <a:ext cx="40119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sz="1200" dirty="0">
                <a:ea typeface="IBM Plex Sans KR"/>
                <a:sym typeface="IBM Plex Sans KR"/>
              </a:rPr>
              <a:t>목표 </a:t>
            </a:r>
            <a:r>
              <a:rPr lang="ko-KR" altLang="en-US" sz="1200" dirty="0">
                <a:ea typeface="IBM Plex Sans KR"/>
                <a:sym typeface="IBM Plex Sans KR"/>
              </a:rPr>
              <a:t>다운로드</a:t>
            </a:r>
            <a:r>
              <a:rPr lang="ko-KR" sz="1200" dirty="0">
                <a:ea typeface="IBM Plex Sans KR"/>
                <a:sym typeface="IBM Plex Sans KR"/>
              </a:rPr>
              <a:t> 수</a:t>
            </a:r>
            <a:r>
              <a:rPr lang="ko-KR" altLang="en-US" sz="1200" dirty="0">
                <a:ea typeface="IBM Plex Sans KR"/>
                <a:sym typeface="IBM Plex Sans KR"/>
              </a:rPr>
              <a:t> </a:t>
            </a:r>
            <a:r>
              <a:rPr lang="en-US" altLang="ko-KR" sz="1200" dirty="0">
                <a:ea typeface="IBM Plex Sans KR"/>
                <a:sym typeface="IBM Plex Sans KR"/>
              </a:rPr>
              <a:t>100</a:t>
            </a:r>
            <a:r>
              <a:rPr lang="ko-KR" altLang="en-US" sz="1200" dirty="0">
                <a:ea typeface="IBM Plex Sans KR"/>
                <a:sym typeface="IBM Plex Sans KR"/>
              </a:rPr>
              <a:t>회 </a:t>
            </a:r>
            <a:r>
              <a:rPr lang="ko-KR" sz="1200" dirty="0">
                <a:ea typeface="IBM Plex Sans KR"/>
                <a:sym typeface="IBM Plex Sans KR"/>
              </a:rPr>
              <a:t>달성</a:t>
            </a:r>
            <a:r>
              <a:rPr lang="ko-KR" altLang="en-US" sz="1200" dirty="0">
                <a:ea typeface="IBM Plex Sans KR"/>
                <a:sym typeface="IBM Plex Sans KR"/>
              </a:rPr>
              <a:t> </a:t>
            </a:r>
            <a:endParaRPr lang="ko-KR" dirty="0"/>
          </a:p>
        </p:txBody>
      </p:sp>
      <p:sp>
        <p:nvSpPr>
          <p:cNvPr id="449" name="Google Shape;449;p34"/>
          <p:cNvSpPr/>
          <p:nvPr/>
        </p:nvSpPr>
        <p:spPr>
          <a:xfrm flipH="1">
            <a:off x="-1971850" y="3449825"/>
            <a:ext cx="3222475" cy="1693675"/>
          </a:xfrm>
          <a:custGeom>
            <a:avLst/>
            <a:gdLst/>
            <a:ahLst/>
            <a:cxnLst/>
            <a:rect l="l" t="t" r="r" b="b"/>
            <a:pathLst>
              <a:path w="128899" h="67747" extrusionOk="0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4"/>
          <p:cNvSpPr txBox="1">
            <a:spLocks noGrp="1"/>
          </p:cNvSpPr>
          <p:nvPr>
            <p:ph type="ctrTitle" idx="4294967295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IBM Plex Sans KR"/>
                <a:ea typeface="IBM Plex Sans KR"/>
                <a:cs typeface="IBM Plex Sans KR"/>
                <a:sym typeface="IBM Plex Sans KR"/>
              </a:rPr>
              <a:t>개발 목표</a:t>
            </a:r>
            <a:endParaRPr sz="32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1" name="Google Shape;451;p34"/>
          <p:cNvSpPr txBox="1">
            <a:spLocks noGrp="1"/>
          </p:cNvSpPr>
          <p:nvPr>
            <p:ph type="ctrTitle" idx="4294967295"/>
          </p:nvPr>
        </p:nvSpPr>
        <p:spPr>
          <a:xfrm>
            <a:off x="1431583" y="5319475"/>
            <a:ext cx="6088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IBM Plex Sans KR"/>
                <a:ea typeface="IBM Plex Sans KR"/>
                <a:cs typeface="IBM Plex Sans KR"/>
                <a:sym typeface="IBM Plex Sans KR"/>
              </a:rPr>
              <a:t>최종 : 실시간 API 와 스크래핑을 활용한 여행 통합 서비스 구현 </a:t>
            </a:r>
            <a:endParaRPr sz="18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2" name="Google Shape;452;p34"/>
          <p:cNvSpPr txBox="1">
            <a:spLocks noGrp="1"/>
          </p:cNvSpPr>
          <p:nvPr>
            <p:ph type="ctrTitle" idx="4294967295"/>
          </p:nvPr>
        </p:nvSpPr>
        <p:spPr>
          <a:xfrm>
            <a:off x="3646481" y="120373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</a:pPr>
            <a:r>
              <a:rPr lang="en" sz="2000" b="1">
                <a:latin typeface="IBM Plex Sans KR"/>
                <a:ea typeface="IBM Plex Sans KR"/>
                <a:cs typeface="IBM Plex Sans KR"/>
                <a:sym typeface="IBM Plex Sans KR"/>
              </a:rPr>
              <a:t>배포</a:t>
            </a:r>
            <a:endParaRPr sz="2000" b="1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4294967295"/>
          </p:nvPr>
        </p:nvSpPr>
        <p:spPr>
          <a:xfrm>
            <a:off x="1011863" y="1741763"/>
            <a:ext cx="4668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" sz="1200" dirty="0" err="1">
                <a:latin typeface="IBM Plex Sans KR"/>
                <a:ea typeface="IBM Plex Sans KR"/>
                <a:cs typeface="IBM Plex Sans KR"/>
                <a:sym typeface="IBM Plex Sans KR"/>
              </a:rPr>
              <a:t>플레이스토어에</a:t>
            </a:r>
            <a:r>
              <a:rPr lang="en" sz="12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200" dirty="0" err="1">
                <a:latin typeface="IBM Plex Sans KR"/>
                <a:ea typeface="IBM Plex Sans KR"/>
                <a:cs typeface="IBM Plex Sans KR"/>
                <a:sym typeface="IBM Plex Sans KR"/>
              </a:rPr>
              <a:t>배포</a:t>
            </a:r>
            <a:r>
              <a:rPr lang="en" sz="1200" dirty="0">
                <a:latin typeface="IBM Plex Sans KR"/>
                <a:ea typeface="IBM Plex Sans KR"/>
                <a:cs typeface="IBM Plex Sans KR"/>
                <a:sym typeface="IBM Plex Sans KR"/>
              </a:rPr>
              <a:t> 후 </a:t>
            </a:r>
            <a:r>
              <a:rPr lang="ko-KR" altLang="en" sz="1200" dirty="0">
                <a:latin typeface="IBM Plex Sans KR"/>
                <a:ea typeface="IBM Plex Sans KR"/>
                <a:cs typeface="IBM Plex Sans KR"/>
                <a:sym typeface="IBM Plex Sans KR"/>
              </a:rPr>
              <a:t>평점</a:t>
            </a:r>
            <a:r>
              <a:rPr lang="en" sz="1200" dirty="0">
                <a:latin typeface="IBM Plex Sans KR"/>
                <a:ea typeface="IBM Plex Sans KR"/>
                <a:cs typeface="IBM Plex Sans KR"/>
                <a:sym typeface="IBM Plex Sans KR"/>
              </a:rPr>
              <a:t> 4.0 </a:t>
            </a:r>
            <a:r>
              <a:rPr lang="ko-KR" altLang="en" sz="1200" dirty="0">
                <a:latin typeface="IBM Plex Sans KR"/>
                <a:ea typeface="IBM Plex Sans KR"/>
                <a:cs typeface="IBM Plex Sans KR"/>
                <a:sym typeface="IBM Plex Sans KR"/>
              </a:rPr>
              <a:t>이상 유지</a:t>
            </a:r>
            <a:r>
              <a:rPr lang="en" sz="1200" dirty="0">
                <a:latin typeface="IBM Plex Sans KR"/>
                <a:ea typeface="IBM Plex Sans KR"/>
                <a:cs typeface="IBM Plex Sans KR"/>
                <a:sym typeface="IBM Plex Sans KR"/>
              </a:rPr>
              <a:t> </a:t>
            </a:r>
            <a:endParaRPr lang="en" sz="1200" dirty="0">
              <a:latin typeface="IBM Plex Sans KR"/>
              <a:ea typeface="IBM Plex Sans KR"/>
              <a:cs typeface="IBM Plex Sans KR"/>
            </a:endParaRPr>
          </a:p>
        </p:txBody>
      </p:sp>
      <p:sp>
        <p:nvSpPr>
          <p:cNvPr id="454" name="Google Shape;454;p34"/>
          <p:cNvSpPr txBox="1">
            <a:spLocks noGrp="1"/>
          </p:cNvSpPr>
          <p:nvPr>
            <p:ph type="ctrTitle" idx="4294967295"/>
          </p:nvPr>
        </p:nvSpPr>
        <p:spPr>
          <a:xfrm>
            <a:off x="2866697" y="3240175"/>
            <a:ext cx="3545628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ko-KR" altLang="en-US" sz="2000" b="1" dirty="0">
                <a:latin typeface="IBM Plex Sans KR"/>
                <a:ea typeface="IBM Plex Sans KR"/>
                <a:cs typeface="IBM Plex Sans KR"/>
              </a:rPr>
              <a:t>생성형 일정 템플릿 호출 횟수</a:t>
            </a:r>
            <a:endParaRPr lang="ko-KR" altLang="en" sz="2000" b="1" i="0" u="none" strike="noStrike" cap="none" dirty="0">
              <a:latin typeface="IBM Plex Sans KR"/>
              <a:ea typeface="IBM Plex Sans KR"/>
              <a:cs typeface="IBM Plex Sans KR"/>
            </a:endParaRPr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4294967295"/>
          </p:nvPr>
        </p:nvSpPr>
        <p:spPr>
          <a:xfrm>
            <a:off x="1744013" y="3777713"/>
            <a:ext cx="4668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ko-KR" altLang="en-US" sz="1200" dirty="0">
                <a:latin typeface="IBM Plex Sans KR"/>
                <a:ea typeface="IBM Plex Sans KR"/>
                <a:cs typeface="IBM Plex Sans KR"/>
              </a:rPr>
              <a:t>사용자의 실제 일정 템플릿 생성 횟수 </a:t>
            </a:r>
            <a:r>
              <a:rPr lang="en-US" altLang="ko-KR" sz="1200" dirty="0">
                <a:latin typeface="IBM Plex Sans KR"/>
                <a:ea typeface="IBM Plex Sans KR"/>
                <a:cs typeface="IBM Plex Sans KR"/>
              </a:rPr>
              <a:t>1,000</a:t>
            </a:r>
            <a:r>
              <a:rPr lang="ko-KR" altLang="en-US" sz="1200" dirty="0">
                <a:latin typeface="IBM Plex Sans KR"/>
                <a:ea typeface="IBM Plex Sans KR"/>
                <a:cs typeface="IBM Plex Sans KR"/>
              </a:rPr>
              <a:t>회 달성</a:t>
            </a:r>
            <a:endParaRPr lang="en" sz="1200" dirty="0">
              <a:latin typeface="IBM Plex Sans KR"/>
              <a:ea typeface="IBM Plex Sans KR"/>
              <a:cs typeface="IBM Plex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/>
          <p:nvPr/>
        </p:nvSpPr>
        <p:spPr>
          <a:xfrm>
            <a:off x="6826076" y="3788075"/>
            <a:ext cx="2317915" cy="1355437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483" name="Google Shape;483;p36"/>
          <p:cNvGrpSpPr/>
          <p:nvPr/>
        </p:nvGrpSpPr>
        <p:grpSpPr>
          <a:xfrm>
            <a:off x="4891911" y="332115"/>
            <a:ext cx="3121988" cy="4170471"/>
            <a:chOff x="2230306" y="1188950"/>
            <a:chExt cx="2383925" cy="3184538"/>
          </a:xfrm>
        </p:grpSpPr>
        <p:sp>
          <p:nvSpPr>
            <p:cNvPr id="484" name="Google Shape;484;p36"/>
            <p:cNvSpPr/>
            <p:nvPr/>
          </p:nvSpPr>
          <p:spPr>
            <a:xfrm>
              <a:off x="2230306" y="1188950"/>
              <a:ext cx="2383925" cy="3184538"/>
            </a:xfrm>
            <a:custGeom>
              <a:avLst/>
              <a:gdLst/>
              <a:ahLst/>
              <a:cxnLst/>
              <a:rect l="l" t="t" r="r" b="b"/>
              <a:pathLst>
                <a:path w="17434" h="23289" extrusionOk="0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2447995" y="1443696"/>
              <a:ext cx="1949229" cy="786255"/>
            </a:xfrm>
            <a:custGeom>
              <a:avLst/>
              <a:gdLst/>
              <a:ahLst/>
              <a:cxnLst/>
              <a:rect l="l" t="t" r="r" b="b"/>
              <a:pathLst>
                <a:path w="14255" h="5750" extrusionOk="0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2447312" y="3297062"/>
              <a:ext cx="1949912" cy="821671"/>
            </a:xfrm>
            <a:custGeom>
              <a:avLst/>
              <a:gdLst/>
              <a:ahLst/>
              <a:cxnLst/>
              <a:rect l="l" t="t" r="r" b="b"/>
              <a:pathLst>
                <a:path w="14260" h="6009" extrusionOk="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2447995" y="1479111"/>
              <a:ext cx="1949229" cy="2604213"/>
            </a:xfrm>
            <a:custGeom>
              <a:avLst/>
              <a:gdLst/>
              <a:ahLst/>
              <a:cxnLst/>
              <a:rect l="l" t="t" r="r" b="b"/>
              <a:pathLst>
                <a:path w="14255" h="19045" extrusionOk="0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2554926" y="1882492"/>
              <a:ext cx="1734547" cy="2056980"/>
            </a:xfrm>
            <a:custGeom>
              <a:avLst/>
              <a:gdLst/>
              <a:ahLst/>
              <a:cxnLst/>
              <a:rect l="l" t="t" r="r" b="b"/>
              <a:pathLst>
                <a:path w="12685" h="15043" extrusionOk="0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2553285" y="1479111"/>
              <a:ext cx="1737008" cy="367420"/>
            </a:xfrm>
            <a:custGeom>
              <a:avLst/>
              <a:gdLst/>
              <a:ahLst/>
              <a:cxnLst/>
              <a:rect l="l" t="t" r="r" b="b"/>
              <a:pathLst>
                <a:path w="12703" h="2687" extrusionOk="0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3029959" y="1702270"/>
              <a:ext cx="783794" cy="80130"/>
            </a:xfrm>
            <a:custGeom>
              <a:avLst/>
              <a:gdLst/>
              <a:ahLst/>
              <a:cxnLst/>
              <a:rect l="l" t="t" r="r" b="b"/>
              <a:pathLst>
                <a:path w="5732" h="586" extrusionOk="0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2533184" y="1846393"/>
              <a:ext cx="1778030" cy="36236"/>
            </a:xfrm>
            <a:custGeom>
              <a:avLst/>
              <a:gdLst/>
              <a:ahLst/>
              <a:cxnLst/>
              <a:rect l="l" t="t" r="r" b="b"/>
              <a:pathLst>
                <a:path w="13003" h="265" extrusionOk="0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2694810" y="1846393"/>
              <a:ext cx="1454093" cy="36236"/>
            </a:xfrm>
            <a:custGeom>
              <a:avLst/>
              <a:gdLst/>
              <a:ahLst/>
              <a:cxnLst/>
              <a:rect l="l" t="t" r="r" b="b"/>
              <a:pathLst>
                <a:path w="10634" h="265" extrusionOk="0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2553285" y="1846393"/>
              <a:ext cx="1737008" cy="137"/>
            </a:xfrm>
            <a:custGeom>
              <a:avLst/>
              <a:gdLst/>
              <a:ahLst/>
              <a:cxnLst/>
              <a:rect l="l" t="t" r="r" b="b"/>
              <a:pathLst>
                <a:path w="12703" h="1" extrusionOk="0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3030780" y="1702543"/>
              <a:ext cx="392307" cy="45945"/>
            </a:xfrm>
            <a:custGeom>
              <a:avLst/>
              <a:gdLst/>
              <a:ahLst/>
              <a:cxnLst/>
              <a:rect l="l" t="t" r="r" b="b"/>
              <a:pathLst>
                <a:path w="2869" h="336" extrusionOk="0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3030780" y="1702543"/>
              <a:ext cx="782973" cy="54833"/>
            </a:xfrm>
            <a:custGeom>
              <a:avLst/>
              <a:gdLst/>
              <a:ahLst/>
              <a:cxnLst/>
              <a:rect l="l" t="t" r="r" b="b"/>
              <a:pathLst>
                <a:path w="5726" h="401" extrusionOk="0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2566138" y="2816423"/>
              <a:ext cx="605348" cy="97496"/>
            </a:xfrm>
            <a:custGeom>
              <a:avLst/>
              <a:gdLst/>
              <a:ahLst/>
              <a:cxnLst/>
              <a:rect l="l" t="t" r="r" b="b"/>
              <a:pathLst>
                <a:path w="4427" h="713" extrusionOk="0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3295234" y="3310736"/>
              <a:ext cx="540943" cy="87787"/>
            </a:xfrm>
            <a:custGeom>
              <a:avLst/>
              <a:gdLst/>
              <a:ahLst/>
              <a:cxnLst/>
              <a:rect l="l" t="t" r="r" b="b"/>
              <a:pathLst>
                <a:path w="3956" h="642" extrusionOk="0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2539611" y="2199181"/>
              <a:ext cx="1481441" cy="1295748"/>
            </a:xfrm>
            <a:custGeom>
              <a:avLst/>
              <a:gdLst/>
              <a:ahLst/>
              <a:cxnLst/>
              <a:rect l="l" t="t" r="r" b="b"/>
              <a:pathLst>
                <a:path w="10834" h="9476" extrusionOk="0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2533174" y="2216951"/>
              <a:ext cx="1388187" cy="999033"/>
            </a:xfrm>
            <a:custGeom>
              <a:avLst/>
              <a:gdLst/>
              <a:ahLst/>
              <a:cxnLst/>
              <a:rect l="l" t="t" r="r" b="b"/>
              <a:pathLst>
                <a:path w="12491" h="7895" extrusionOk="0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3591002" y="2199181"/>
              <a:ext cx="430047" cy="557215"/>
            </a:xfrm>
            <a:custGeom>
              <a:avLst/>
              <a:gdLst/>
              <a:ahLst/>
              <a:cxnLst/>
              <a:rect l="l" t="t" r="r" b="b"/>
              <a:pathLst>
                <a:path w="3145" h="4075" extrusionOk="0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3063734" y="2933062"/>
              <a:ext cx="542584" cy="211537"/>
            </a:xfrm>
            <a:custGeom>
              <a:avLst/>
              <a:gdLst/>
              <a:ahLst/>
              <a:cxnLst/>
              <a:rect l="l" t="t" r="r" b="b"/>
              <a:pathLst>
                <a:path w="3968" h="1547" extrusionOk="0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2730226" y="3260142"/>
              <a:ext cx="708997" cy="175711"/>
            </a:xfrm>
            <a:custGeom>
              <a:avLst/>
              <a:gdLst/>
              <a:ahLst/>
              <a:cxnLst/>
              <a:rect l="l" t="t" r="r" b="b"/>
              <a:pathLst>
                <a:path w="5185" h="1285" extrusionOk="0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3043633" y="3215976"/>
              <a:ext cx="395589" cy="111853"/>
            </a:xfrm>
            <a:custGeom>
              <a:avLst/>
              <a:gdLst/>
              <a:ahLst/>
              <a:cxnLst/>
              <a:rect l="l" t="t" r="r" b="b"/>
              <a:pathLst>
                <a:path w="2893" h="818" extrusionOk="0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3539451" y="3009362"/>
              <a:ext cx="749335" cy="128809"/>
            </a:xfrm>
            <a:custGeom>
              <a:avLst/>
              <a:gdLst/>
              <a:ahLst/>
              <a:cxnLst/>
              <a:rect l="l" t="t" r="r" b="b"/>
              <a:pathLst>
                <a:path w="5480" h="942" extrusionOk="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2701237" y="3665165"/>
              <a:ext cx="729098" cy="188291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3520991" y="3563020"/>
              <a:ext cx="679324" cy="128125"/>
            </a:xfrm>
            <a:custGeom>
              <a:avLst/>
              <a:gdLst/>
              <a:ahLst/>
              <a:cxnLst/>
              <a:rect l="l" t="t" r="r" b="b"/>
              <a:pathLst>
                <a:path w="4968" h="937" extrusionOk="0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507" name="Google Shape;507;p36"/>
          <p:cNvSpPr txBox="1">
            <a:spLocks noGrp="1"/>
          </p:cNvSpPr>
          <p:nvPr>
            <p:ph type="ctrTitle"/>
          </p:nvPr>
        </p:nvSpPr>
        <p:spPr>
          <a:xfrm>
            <a:off x="605850" y="2950775"/>
            <a:ext cx="43848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개발 내용</a:t>
            </a:r>
            <a:endParaRPr sz="4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08" name="Google Shape;508;p36"/>
          <p:cNvSpPr/>
          <p:nvPr/>
        </p:nvSpPr>
        <p:spPr>
          <a:xfrm>
            <a:off x="720000" y="5564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09" name="Google Shape;509;p36"/>
          <p:cNvSpPr txBox="1">
            <a:spLocks noGrp="1"/>
          </p:cNvSpPr>
          <p:nvPr>
            <p:ph type="title" idx="2"/>
          </p:nvPr>
        </p:nvSpPr>
        <p:spPr>
          <a:xfrm>
            <a:off x="808350" y="556425"/>
            <a:ext cx="12687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04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10" name="Google Shape;510;p36"/>
          <p:cNvSpPr txBox="1"/>
          <p:nvPr/>
        </p:nvSpPr>
        <p:spPr>
          <a:xfrm>
            <a:off x="720000" y="37266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Usecase Diagram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시스템 수행 시나리오 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개발 범위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개발 기능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7"/>
          <p:cNvSpPr/>
          <p:nvPr/>
        </p:nvSpPr>
        <p:spPr>
          <a:xfrm>
            <a:off x="280975" y="1099875"/>
            <a:ext cx="8525100" cy="3808200"/>
          </a:xfrm>
          <a:prstGeom prst="rect">
            <a:avLst/>
          </a:prstGeom>
          <a:solidFill>
            <a:schemeClr val="lt1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ysClr val="windowText" lastClr="000000"/>
                </a:solidFill>
              </a:ln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6" name="Google Shape;516;p37"/>
          <p:cNvSpPr/>
          <p:nvPr/>
        </p:nvSpPr>
        <p:spPr>
          <a:xfrm rot="-1078650">
            <a:off x="-552112" y="4710880"/>
            <a:ext cx="3950569" cy="2519565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517" name="Google Shape;517;p3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IBM Plex Sans KR"/>
                <a:ea typeface="IBM Plex Sans KR"/>
                <a:cs typeface="IBM Plex Sans KR"/>
                <a:sym typeface="IBM Plex Sans KR"/>
              </a:rPr>
              <a:t>Usecase Diagram</a:t>
            </a:r>
            <a:endParaRPr sz="32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18" name="Google Shape;518;p37"/>
          <p:cNvSpPr/>
          <p:nvPr/>
        </p:nvSpPr>
        <p:spPr>
          <a:xfrm rot="-1078646">
            <a:off x="-843838" y="4988380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519" name="Google Shape;519;p37"/>
          <p:cNvGrpSpPr/>
          <p:nvPr/>
        </p:nvGrpSpPr>
        <p:grpSpPr>
          <a:xfrm>
            <a:off x="4776007" y="2133176"/>
            <a:ext cx="963600" cy="1106674"/>
            <a:chOff x="4469507" y="2205401"/>
            <a:chExt cx="963600" cy="1106674"/>
          </a:xfrm>
        </p:grpSpPr>
        <p:sp>
          <p:nvSpPr>
            <p:cNvPr id="520" name="Google Shape;520;p37"/>
            <p:cNvSpPr txBox="1"/>
            <p:nvPr/>
          </p:nvSpPr>
          <p:spPr>
            <a:xfrm>
              <a:off x="4469507" y="2819475"/>
              <a:ext cx="963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사용자</a:t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pic>
          <p:nvPicPr>
            <p:cNvPr id="521" name="Google Shape;5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21774" y="2205401"/>
              <a:ext cx="659075" cy="659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2" name="Google Shape;522;p37"/>
          <p:cNvSpPr/>
          <p:nvPr/>
        </p:nvSpPr>
        <p:spPr>
          <a:xfrm>
            <a:off x="1615275" y="1326175"/>
            <a:ext cx="2489100" cy="954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23" name="Google Shape;523;p37"/>
          <p:cNvSpPr txBox="1"/>
          <p:nvPr/>
        </p:nvSpPr>
        <p:spPr>
          <a:xfrm>
            <a:off x="1853000" y="1137600"/>
            <a:ext cx="18270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항공/숙박</a:t>
            </a:r>
            <a:endParaRPr sz="1200" b="1">
              <a:solidFill>
                <a:schemeClr val="accent2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4" name="Google Shape;524;p37"/>
          <p:cNvSpPr/>
          <p:nvPr/>
        </p:nvSpPr>
        <p:spPr>
          <a:xfrm>
            <a:off x="1853000" y="1531550"/>
            <a:ext cx="907500" cy="25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항공권 예약</a:t>
            </a:r>
            <a:endParaRPr sz="1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5" name="Google Shape;525;p37"/>
          <p:cNvSpPr/>
          <p:nvPr/>
        </p:nvSpPr>
        <p:spPr>
          <a:xfrm>
            <a:off x="2937500" y="1533975"/>
            <a:ext cx="907500" cy="25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항공권 조회</a:t>
            </a:r>
            <a:endParaRPr sz="1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6" name="Google Shape;526;p37"/>
          <p:cNvSpPr/>
          <p:nvPr/>
        </p:nvSpPr>
        <p:spPr>
          <a:xfrm>
            <a:off x="1853000" y="1871061"/>
            <a:ext cx="907500" cy="25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숙박권 예약</a:t>
            </a:r>
            <a:endParaRPr sz="1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7" name="Google Shape;527;p37"/>
          <p:cNvSpPr/>
          <p:nvPr/>
        </p:nvSpPr>
        <p:spPr>
          <a:xfrm>
            <a:off x="2937500" y="1873486"/>
            <a:ext cx="907500" cy="25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숙박권 조회</a:t>
            </a:r>
            <a:endParaRPr sz="1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528" name="Google Shape;528;p37"/>
          <p:cNvCxnSpPr>
            <a:stCxn id="521" idx="1"/>
            <a:endCxn id="525" idx="3"/>
          </p:cNvCxnSpPr>
          <p:nvPr/>
        </p:nvCxnSpPr>
        <p:spPr>
          <a:xfrm rot="10800000">
            <a:off x="3844974" y="1659314"/>
            <a:ext cx="1083300" cy="803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37"/>
          <p:cNvCxnSpPr>
            <a:stCxn id="521" idx="1"/>
            <a:endCxn id="527" idx="3"/>
          </p:cNvCxnSpPr>
          <p:nvPr/>
        </p:nvCxnSpPr>
        <p:spPr>
          <a:xfrm rot="10800000">
            <a:off x="3844974" y="1998614"/>
            <a:ext cx="1083300" cy="4641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0" name="Google Shape;530;p37"/>
          <p:cNvSpPr/>
          <p:nvPr/>
        </p:nvSpPr>
        <p:spPr>
          <a:xfrm>
            <a:off x="417800" y="2511225"/>
            <a:ext cx="3701700" cy="229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1" name="Google Shape;531;p37"/>
          <p:cNvSpPr txBox="1"/>
          <p:nvPr/>
        </p:nvSpPr>
        <p:spPr>
          <a:xfrm>
            <a:off x="1853000" y="2311950"/>
            <a:ext cx="18270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r>
              <a:rPr lang="en" sz="1200" b="1">
                <a:solidFill>
                  <a:schemeClr val="dk1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일정</a:t>
            </a:r>
            <a:r>
              <a:rPr lang="en" sz="1200">
                <a:solidFill>
                  <a:schemeClr val="accent2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200">
              <a:solidFill>
                <a:schemeClr val="accent2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32" name="Google Shape;532;p37"/>
          <p:cNvSpPr/>
          <p:nvPr/>
        </p:nvSpPr>
        <p:spPr>
          <a:xfrm>
            <a:off x="6582775" y="1554675"/>
            <a:ext cx="1905300" cy="2349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3" name="Google Shape;533;p37"/>
          <p:cNvSpPr txBox="1"/>
          <p:nvPr/>
        </p:nvSpPr>
        <p:spPr>
          <a:xfrm>
            <a:off x="6661218" y="1351875"/>
            <a:ext cx="18270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지출내역/여행사진</a:t>
            </a:r>
            <a:endParaRPr sz="1200" b="1">
              <a:solidFill>
                <a:schemeClr val="accent2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534" name="Google Shape;534;p37"/>
          <p:cNvGrpSpPr/>
          <p:nvPr/>
        </p:nvGrpSpPr>
        <p:grpSpPr>
          <a:xfrm>
            <a:off x="6931293" y="1895850"/>
            <a:ext cx="1286850" cy="1728113"/>
            <a:chOff x="6874600" y="1819650"/>
            <a:chExt cx="1286850" cy="1728113"/>
          </a:xfrm>
        </p:grpSpPr>
        <p:sp>
          <p:nvSpPr>
            <p:cNvPr id="535" name="Google Shape;535;p37"/>
            <p:cNvSpPr/>
            <p:nvPr/>
          </p:nvSpPr>
          <p:spPr>
            <a:xfrm>
              <a:off x="6906550" y="1819650"/>
              <a:ext cx="1254900" cy="274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IBM Plex Sans KR"/>
                  <a:ea typeface="IBM Plex Sans KR"/>
                  <a:cs typeface="IBM Plex Sans KR"/>
                  <a:sym typeface="IBM Plex Sans KR"/>
                </a:rPr>
                <a:t>지출 내역 등록</a:t>
              </a:r>
              <a:endParaRPr sz="100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6906550" y="2304288"/>
              <a:ext cx="1254900" cy="274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IBM Plex Sans KR"/>
                  <a:ea typeface="IBM Plex Sans KR"/>
                  <a:cs typeface="IBM Plex Sans KR"/>
                  <a:sym typeface="IBM Plex Sans KR"/>
                </a:rPr>
                <a:t>지출 내역 조회</a:t>
              </a:r>
              <a:endParaRPr sz="100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6906550" y="2788925"/>
              <a:ext cx="1254900" cy="274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IBM Plex Sans KR"/>
                  <a:ea typeface="IBM Plex Sans KR"/>
                  <a:cs typeface="IBM Plex Sans KR"/>
                  <a:sym typeface="IBM Plex Sans KR"/>
                </a:rPr>
                <a:t>여행 사진 등록</a:t>
              </a:r>
              <a:endParaRPr sz="100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6874600" y="3273563"/>
              <a:ext cx="1254900" cy="274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IBM Plex Sans KR"/>
                  <a:ea typeface="IBM Plex Sans KR"/>
                  <a:cs typeface="IBM Plex Sans KR"/>
                  <a:sym typeface="IBM Plex Sans KR"/>
                </a:rPr>
                <a:t>여행 사진 조회</a:t>
              </a:r>
              <a:endParaRPr sz="100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539" name="Google Shape;539;p37"/>
          <p:cNvSpPr/>
          <p:nvPr/>
        </p:nvSpPr>
        <p:spPr>
          <a:xfrm>
            <a:off x="2941100" y="4048075"/>
            <a:ext cx="907500" cy="25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일정 조회</a:t>
            </a:r>
            <a:endParaRPr sz="1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0" name="Google Shape;540;p37"/>
          <p:cNvSpPr/>
          <p:nvPr/>
        </p:nvSpPr>
        <p:spPr>
          <a:xfrm>
            <a:off x="1408250" y="3669725"/>
            <a:ext cx="907500" cy="25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일정 공유</a:t>
            </a:r>
            <a:endParaRPr sz="1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1" name="Google Shape;541;p37"/>
          <p:cNvSpPr/>
          <p:nvPr/>
        </p:nvSpPr>
        <p:spPr>
          <a:xfrm>
            <a:off x="1408250" y="4409025"/>
            <a:ext cx="907500" cy="25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일정 삭제</a:t>
            </a:r>
            <a:endParaRPr sz="1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2" name="Google Shape;542;p37"/>
          <p:cNvSpPr/>
          <p:nvPr/>
        </p:nvSpPr>
        <p:spPr>
          <a:xfrm>
            <a:off x="1408250" y="4039375"/>
            <a:ext cx="907500" cy="25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일정 수정</a:t>
            </a:r>
            <a:endParaRPr sz="1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3" name="Google Shape;543;p37"/>
          <p:cNvSpPr/>
          <p:nvPr/>
        </p:nvSpPr>
        <p:spPr>
          <a:xfrm>
            <a:off x="618813" y="3218950"/>
            <a:ext cx="907500" cy="25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일정 생성</a:t>
            </a:r>
            <a:endParaRPr sz="1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4" name="Google Shape;544;p37"/>
          <p:cNvSpPr/>
          <p:nvPr/>
        </p:nvSpPr>
        <p:spPr>
          <a:xfrm>
            <a:off x="2670488" y="3191813"/>
            <a:ext cx="1178100" cy="304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여행 일정</a:t>
            </a:r>
            <a:b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기본 정보 입력</a:t>
            </a:r>
            <a:endParaRPr sz="1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5" name="Google Shape;545;p37"/>
          <p:cNvSpPr/>
          <p:nvPr/>
        </p:nvSpPr>
        <p:spPr>
          <a:xfrm>
            <a:off x="1015600" y="2713875"/>
            <a:ext cx="1286700" cy="304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"/>
                <a:ea typeface="IBM Plex Sans KR"/>
                <a:cs typeface="IBM Plex Sans KR"/>
                <a:sym typeface="IBM Plex Sans KR"/>
              </a:rPr>
              <a:t>유사 조건 패키지 템플릿 적용</a:t>
            </a:r>
            <a:endParaRPr sz="1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546" name="Google Shape;546;p37"/>
          <p:cNvCxnSpPr>
            <a:stCxn id="521" idx="1"/>
            <a:endCxn id="544" idx="3"/>
          </p:cNvCxnSpPr>
          <p:nvPr/>
        </p:nvCxnSpPr>
        <p:spPr>
          <a:xfrm flipH="1">
            <a:off x="3848574" y="2462714"/>
            <a:ext cx="1079700" cy="881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37"/>
          <p:cNvCxnSpPr>
            <a:stCxn id="544" idx="1"/>
            <a:endCxn id="543" idx="3"/>
          </p:cNvCxnSpPr>
          <p:nvPr/>
        </p:nvCxnSpPr>
        <p:spPr>
          <a:xfrm flipH="1">
            <a:off x="1526288" y="3344213"/>
            <a:ext cx="11442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8" name="Google Shape;548;p37"/>
          <p:cNvCxnSpPr>
            <a:stCxn id="544" idx="1"/>
            <a:endCxn id="545" idx="3"/>
          </p:cNvCxnSpPr>
          <p:nvPr/>
        </p:nvCxnSpPr>
        <p:spPr>
          <a:xfrm rot="10800000">
            <a:off x="2302388" y="2866313"/>
            <a:ext cx="368100" cy="4779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549" name="Google Shape;549;p37"/>
          <p:cNvCxnSpPr>
            <a:stCxn id="521" idx="1"/>
            <a:endCxn id="539" idx="3"/>
          </p:cNvCxnSpPr>
          <p:nvPr/>
        </p:nvCxnSpPr>
        <p:spPr>
          <a:xfrm flipH="1">
            <a:off x="3848574" y="2462714"/>
            <a:ext cx="1079700" cy="1710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0" name="Google Shape;550;p37"/>
          <p:cNvCxnSpPr>
            <a:stCxn id="539" idx="1"/>
          </p:cNvCxnSpPr>
          <p:nvPr/>
        </p:nvCxnSpPr>
        <p:spPr>
          <a:xfrm rot="10800000">
            <a:off x="2315900" y="4168825"/>
            <a:ext cx="6252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1" name="Google Shape;551;p37"/>
          <p:cNvCxnSpPr>
            <a:stCxn id="539" idx="1"/>
            <a:endCxn id="540" idx="3"/>
          </p:cNvCxnSpPr>
          <p:nvPr/>
        </p:nvCxnSpPr>
        <p:spPr>
          <a:xfrm rot="10800000">
            <a:off x="2315900" y="3795025"/>
            <a:ext cx="625200" cy="3783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2" name="Google Shape;552;p37"/>
          <p:cNvCxnSpPr>
            <a:stCxn id="539" idx="1"/>
            <a:endCxn id="541" idx="3"/>
          </p:cNvCxnSpPr>
          <p:nvPr/>
        </p:nvCxnSpPr>
        <p:spPr>
          <a:xfrm flipH="1">
            <a:off x="2315900" y="4173325"/>
            <a:ext cx="625200" cy="3609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3" name="Google Shape;553;p37"/>
          <p:cNvCxnSpPr>
            <a:stCxn id="521" idx="3"/>
            <a:endCxn id="535" idx="1"/>
          </p:cNvCxnSpPr>
          <p:nvPr/>
        </p:nvCxnSpPr>
        <p:spPr>
          <a:xfrm rot="10800000" flipH="1">
            <a:off x="5587349" y="2032814"/>
            <a:ext cx="1375800" cy="429900"/>
          </a:xfrm>
          <a:prstGeom prst="bentConnector3">
            <a:avLst>
              <a:gd name="adj1" fmla="val 487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4" name="Google Shape;554;p37"/>
          <p:cNvCxnSpPr>
            <a:endCxn id="536" idx="1"/>
          </p:cNvCxnSpPr>
          <p:nvPr/>
        </p:nvCxnSpPr>
        <p:spPr>
          <a:xfrm>
            <a:off x="5587443" y="2462688"/>
            <a:ext cx="1375800" cy="54900"/>
          </a:xfrm>
          <a:prstGeom prst="bentConnector3">
            <a:avLst>
              <a:gd name="adj1" fmla="val 487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5" name="Google Shape;555;p37"/>
          <p:cNvCxnSpPr>
            <a:stCxn id="521" idx="3"/>
            <a:endCxn id="537" idx="1"/>
          </p:cNvCxnSpPr>
          <p:nvPr/>
        </p:nvCxnSpPr>
        <p:spPr>
          <a:xfrm>
            <a:off x="5587349" y="2462714"/>
            <a:ext cx="1375800" cy="539400"/>
          </a:xfrm>
          <a:prstGeom prst="bentConnector3">
            <a:avLst>
              <a:gd name="adj1" fmla="val 489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6" name="Google Shape;556;p37"/>
          <p:cNvCxnSpPr>
            <a:stCxn id="521" idx="3"/>
            <a:endCxn id="538" idx="1"/>
          </p:cNvCxnSpPr>
          <p:nvPr/>
        </p:nvCxnSpPr>
        <p:spPr>
          <a:xfrm>
            <a:off x="5587349" y="2462714"/>
            <a:ext cx="1344000" cy="10242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7" name="Google Shape;557;p37"/>
          <p:cNvSpPr txBox="1"/>
          <p:nvPr/>
        </p:nvSpPr>
        <p:spPr>
          <a:xfrm>
            <a:off x="2482838" y="2823013"/>
            <a:ext cx="9636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&lt;&lt;extend&gt;&gt;</a:t>
            </a:r>
            <a:endParaRPr sz="9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8" name="Google Shape;558;p37"/>
          <p:cNvSpPr/>
          <p:nvPr/>
        </p:nvSpPr>
        <p:spPr>
          <a:xfrm rot="281538" flipH="1">
            <a:off x="5850791" y="3911752"/>
            <a:ext cx="3877159" cy="2038637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C467328-3D2B-F8E1-2F57-0CA31699949D}"/>
              </a:ext>
            </a:extLst>
          </p:cNvPr>
          <p:cNvCxnSpPr>
            <a:stCxn id="525" idx="1"/>
            <a:endCxn id="524" idx="3"/>
          </p:cNvCxnSpPr>
          <p:nvPr/>
        </p:nvCxnSpPr>
        <p:spPr>
          <a:xfrm flipH="1" flipV="1">
            <a:off x="2760500" y="1656800"/>
            <a:ext cx="177000" cy="242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153451-3CD5-ACD3-6BB9-01E62F08D3FC}"/>
              </a:ext>
            </a:extLst>
          </p:cNvPr>
          <p:cNvCxnSpPr>
            <a:stCxn id="527" idx="1"/>
            <a:endCxn id="526" idx="3"/>
          </p:cNvCxnSpPr>
          <p:nvPr/>
        </p:nvCxnSpPr>
        <p:spPr>
          <a:xfrm flipH="1" flipV="1">
            <a:off x="2760500" y="1996311"/>
            <a:ext cx="177000" cy="242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8"/>
          <p:cNvSpPr txBox="1"/>
          <p:nvPr/>
        </p:nvSpPr>
        <p:spPr>
          <a:xfrm>
            <a:off x="146539" y="2509000"/>
            <a:ext cx="188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사용자로부터 여행할 </a:t>
            </a:r>
            <a:b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</a:b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도시와 날짜, 유형을 입력받음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64" name="Google Shape;564;p38"/>
          <p:cNvSpPr/>
          <p:nvPr/>
        </p:nvSpPr>
        <p:spPr>
          <a:xfrm rot="-1627236">
            <a:off x="1589731" y="1591339"/>
            <a:ext cx="525814" cy="216014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65" name="Google Shape;565;p38"/>
          <p:cNvGrpSpPr/>
          <p:nvPr/>
        </p:nvGrpSpPr>
        <p:grpSpPr>
          <a:xfrm>
            <a:off x="2247837" y="1243250"/>
            <a:ext cx="2065800" cy="912200"/>
            <a:chOff x="2150600" y="1223850"/>
            <a:chExt cx="2065800" cy="912200"/>
          </a:xfrm>
        </p:grpSpPr>
        <p:pic>
          <p:nvPicPr>
            <p:cNvPr id="566" name="Google Shape;566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8365" y="1223850"/>
              <a:ext cx="1331352" cy="4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38"/>
            <p:cNvSpPr txBox="1"/>
            <p:nvPr/>
          </p:nvSpPr>
          <p:spPr>
            <a:xfrm>
              <a:off x="2150600" y="1643450"/>
              <a:ext cx="206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amadeus open API를 통한</a:t>
              </a:r>
              <a:br>
                <a:rPr lang="en" sz="11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</a:br>
              <a:r>
                <a:rPr lang="en" sz="11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실시간 항공권과 숙박 목록 조회</a:t>
              </a:r>
              <a:endParaRPr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568" name="Google Shape;568;p38"/>
          <p:cNvSpPr/>
          <p:nvPr/>
        </p:nvSpPr>
        <p:spPr>
          <a:xfrm rot="-1995">
            <a:off x="4249706" y="2920815"/>
            <a:ext cx="516900" cy="216000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9" name="Google Shape;569;p38"/>
          <p:cNvSpPr/>
          <p:nvPr/>
        </p:nvSpPr>
        <p:spPr>
          <a:xfrm rot="-1951">
            <a:off x="4307712" y="1350800"/>
            <a:ext cx="528600" cy="216000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70" name="Google Shape;570;p38"/>
          <p:cNvGrpSpPr/>
          <p:nvPr/>
        </p:nvGrpSpPr>
        <p:grpSpPr>
          <a:xfrm>
            <a:off x="4643487" y="2610683"/>
            <a:ext cx="2190600" cy="1190617"/>
            <a:chOff x="5024487" y="2382083"/>
            <a:chExt cx="2190600" cy="1190617"/>
          </a:xfrm>
        </p:grpSpPr>
        <p:sp>
          <p:nvSpPr>
            <p:cNvPr id="571" name="Google Shape;571;p38"/>
            <p:cNvSpPr txBox="1"/>
            <p:nvPr/>
          </p:nvSpPr>
          <p:spPr>
            <a:xfrm>
              <a:off x="5024487" y="3080100"/>
              <a:ext cx="2190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여행 일정을 ChatGPT로 가공후 </a:t>
              </a:r>
              <a:br>
                <a:rPr lang="en" sz="11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</a:br>
              <a:r>
                <a:rPr lang="en" sz="11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사용자에게 기본 템플릿으로 제공</a:t>
              </a:r>
              <a:endParaRPr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pic>
          <p:nvPicPr>
            <p:cNvPr id="572" name="Google Shape;57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08963" y="2382083"/>
              <a:ext cx="585075" cy="602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3" name="Google Shape;573;p38"/>
          <p:cNvSpPr/>
          <p:nvPr/>
        </p:nvSpPr>
        <p:spPr>
          <a:xfrm rot="-3526">
            <a:off x="6687675" y="2858653"/>
            <a:ext cx="585000" cy="216300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74" name="Google Shape;574;p38"/>
          <p:cNvSpPr/>
          <p:nvPr/>
        </p:nvSpPr>
        <p:spPr>
          <a:xfrm rot="2280559">
            <a:off x="7202869" y="1781353"/>
            <a:ext cx="639666" cy="216047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75" name="Google Shape;575;p38"/>
          <p:cNvGrpSpPr/>
          <p:nvPr/>
        </p:nvGrpSpPr>
        <p:grpSpPr>
          <a:xfrm>
            <a:off x="7978175" y="2227888"/>
            <a:ext cx="469500" cy="469500"/>
            <a:chOff x="7822475" y="2302963"/>
            <a:chExt cx="469500" cy="469500"/>
          </a:xfrm>
        </p:grpSpPr>
        <p:sp>
          <p:nvSpPr>
            <p:cNvPr id="576" name="Google Shape;576;p38"/>
            <p:cNvSpPr/>
            <p:nvPr/>
          </p:nvSpPr>
          <p:spPr>
            <a:xfrm rot="-5400000">
              <a:off x="7858663" y="2412712"/>
              <a:ext cx="318950" cy="362325"/>
            </a:xfrm>
            <a:prstGeom prst="flowChartOnlineStorag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7836975" y="2317250"/>
              <a:ext cx="371100" cy="17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pic>
          <p:nvPicPr>
            <p:cNvPr id="578" name="Google Shape;578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22475" y="2302963"/>
              <a:ext cx="469500" cy="469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" name="Google Shape;579;p38"/>
          <p:cNvSpPr txBox="1"/>
          <p:nvPr/>
        </p:nvSpPr>
        <p:spPr>
          <a:xfrm>
            <a:off x="7457225" y="2720488"/>
            <a:ext cx="15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사용자의 여행일정을 </a:t>
            </a:r>
            <a:b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</a:b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DB에 저장 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80" name="Google Shape;580;p38"/>
          <p:cNvSpPr txBox="1">
            <a:spLocks noGrp="1"/>
          </p:cNvSpPr>
          <p:nvPr>
            <p:ph type="ctrTitle"/>
          </p:nvPr>
        </p:nvSpPr>
        <p:spPr>
          <a:xfrm>
            <a:off x="552675" y="4094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시스템 수행 시나리오</a:t>
            </a:r>
            <a:endParaRPr sz="32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grpSp>
        <p:nvGrpSpPr>
          <p:cNvPr id="581" name="Google Shape;581;p38"/>
          <p:cNvGrpSpPr/>
          <p:nvPr/>
        </p:nvGrpSpPr>
        <p:grpSpPr>
          <a:xfrm>
            <a:off x="1913838" y="2609546"/>
            <a:ext cx="2802600" cy="1286918"/>
            <a:chOff x="2101788" y="2335233"/>
            <a:chExt cx="2802600" cy="1286918"/>
          </a:xfrm>
        </p:grpSpPr>
        <p:sp>
          <p:nvSpPr>
            <p:cNvPr id="582" name="Google Shape;582;p38"/>
            <p:cNvSpPr txBox="1"/>
            <p:nvPr/>
          </p:nvSpPr>
          <p:spPr>
            <a:xfrm>
              <a:off x="2101788" y="3058151"/>
              <a:ext cx="28026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사용자의 정보를 바탕으로 </a:t>
              </a:r>
              <a:br>
                <a:rPr lang="en" sz="11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</a:br>
              <a:r>
                <a:rPr lang="en" sz="11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상품 시장에 나온 </a:t>
              </a:r>
              <a:br>
                <a:rPr lang="en" sz="11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</a:br>
              <a:r>
                <a:rPr lang="en" sz="11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패키지 상품들을 </a:t>
              </a:r>
              <a:r>
                <a:rPr lang="en" sz="1100" b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스크래핑</a:t>
              </a:r>
              <a:endParaRPr sz="11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pic>
          <p:nvPicPr>
            <p:cNvPr id="583" name="Google Shape;583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30300" y="2335233"/>
              <a:ext cx="1345574" cy="64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4" name="Google Shape;584;p38"/>
          <p:cNvSpPr txBox="1"/>
          <p:nvPr/>
        </p:nvSpPr>
        <p:spPr>
          <a:xfrm>
            <a:off x="4896550" y="1621634"/>
            <a:ext cx="231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사용자가 선택한 항공권과 숙박 예약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85" name="Google Shape;585;p38"/>
          <p:cNvSpPr/>
          <p:nvPr/>
        </p:nvSpPr>
        <p:spPr>
          <a:xfrm rot="-9851378" flipH="1">
            <a:off x="6958226" y="-528444"/>
            <a:ext cx="2903565" cy="1231791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FF90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6" name="Google Shape;586;p38"/>
          <p:cNvSpPr/>
          <p:nvPr/>
        </p:nvSpPr>
        <p:spPr>
          <a:xfrm>
            <a:off x="-333775" y="3966290"/>
            <a:ext cx="3056657" cy="1592196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587" name="Google Shape;587;p38"/>
          <p:cNvGrpSpPr/>
          <p:nvPr/>
        </p:nvGrpSpPr>
        <p:grpSpPr>
          <a:xfrm>
            <a:off x="6890985" y="3735050"/>
            <a:ext cx="929680" cy="864893"/>
            <a:chOff x="6281385" y="3582650"/>
            <a:chExt cx="929680" cy="864893"/>
          </a:xfrm>
        </p:grpSpPr>
        <p:pic>
          <p:nvPicPr>
            <p:cNvPr id="588" name="Google Shape;588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39208" y="3582650"/>
              <a:ext cx="614034" cy="613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9" name="Google Shape;589;p38"/>
            <p:cNvGrpSpPr/>
            <p:nvPr/>
          </p:nvGrpSpPr>
          <p:grpSpPr>
            <a:xfrm>
              <a:off x="6281385" y="3890018"/>
              <a:ext cx="929680" cy="557525"/>
              <a:chOff x="4216636" y="3881728"/>
              <a:chExt cx="1038284" cy="623351"/>
            </a:xfrm>
          </p:grpSpPr>
          <p:pic>
            <p:nvPicPr>
              <p:cNvPr id="590" name="Google Shape;590;p3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216636" y="3881728"/>
                <a:ext cx="621792" cy="6217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1" name="Google Shape;591;p3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633128" y="3883287"/>
                <a:ext cx="621792" cy="6217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92" name="Google Shape;592;p38"/>
          <p:cNvSpPr txBox="1"/>
          <p:nvPr/>
        </p:nvSpPr>
        <p:spPr>
          <a:xfrm>
            <a:off x="6260312" y="4502588"/>
            <a:ext cx="219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여행 일정을 동행자와 공유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93" name="Google Shape;593;p38"/>
          <p:cNvSpPr/>
          <p:nvPr/>
        </p:nvSpPr>
        <p:spPr>
          <a:xfrm rot="7896280">
            <a:off x="7715004" y="3510530"/>
            <a:ext cx="494287" cy="216525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4" name="Google Shape;594;p38"/>
          <p:cNvSpPr txBox="1"/>
          <p:nvPr/>
        </p:nvSpPr>
        <p:spPr>
          <a:xfrm>
            <a:off x="479982" y="1981250"/>
            <a:ext cx="46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①</a:t>
            </a:r>
            <a:endParaRPr sz="1600"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95" name="Google Shape;595;p38"/>
          <p:cNvSpPr txBox="1"/>
          <p:nvPr/>
        </p:nvSpPr>
        <p:spPr>
          <a:xfrm>
            <a:off x="2159328" y="1243238"/>
            <a:ext cx="68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② 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96" name="Google Shape;596;p38"/>
          <p:cNvSpPr txBox="1"/>
          <p:nvPr/>
        </p:nvSpPr>
        <p:spPr>
          <a:xfrm>
            <a:off x="2370603" y="2381125"/>
            <a:ext cx="68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③</a:t>
            </a: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7" name="Google Shape;597;p38"/>
          <p:cNvSpPr txBox="1"/>
          <p:nvPr/>
        </p:nvSpPr>
        <p:spPr>
          <a:xfrm>
            <a:off x="7515400" y="2139300"/>
            <a:ext cx="48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④</a:t>
            </a: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8" name="Google Shape;598;p38"/>
          <p:cNvSpPr txBox="1"/>
          <p:nvPr/>
        </p:nvSpPr>
        <p:spPr>
          <a:xfrm>
            <a:off x="6482675" y="4168850"/>
            <a:ext cx="408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⑤</a:t>
            </a: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9" name="Google Shape;599;p38"/>
          <p:cNvSpPr/>
          <p:nvPr/>
        </p:nvSpPr>
        <p:spPr>
          <a:xfrm rot="-9173026" flipH="1">
            <a:off x="1656016" y="2368782"/>
            <a:ext cx="516019" cy="216014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00" name="Google Shape;60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408" y="1890125"/>
            <a:ext cx="614034" cy="61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5350" y="1263382"/>
            <a:ext cx="929701" cy="39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19500" y="2667469"/>
            <a:ext cx="469500" cy="4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/>
          <p:nvPr/>
        </p:nvSpPr>
        <p:spPr>
          <a:xfrm>
            <a:off x="3392600" y="1431850"/>
            <a:ext cx="2669100" cy="216600"/>
          </a:xfrm>
          <a:prstGeom prst="roundRect">
            <a:avLst>
              <a:gd name="adj" fmla="val 16667"/>
            </a:avLst>
          </a:prstGeom>
          <a:solidFill>
            <a:srgbClr val="F1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08" name="Google Shape;6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63" y="2365025"/>
            <a:ext cx="577800" cy="5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9"/>
          <p:cNvSpPr/>
          <p:nvPr/>
        </p:nvSpPr>
        <p:spPr>
          <a:xfrm>
            <a:off x="7354950" y="1896725"/>
            <a:ext cx="914400" cy="887100"/>
          </a:xfrm>
          <a:prstGeom prst="wedgeEllipseCallout">
            <a:avLst>
              <a:gd name="adj1" fmla="val -60226"/>
              <a:gd name="adj2" fmla="val 32206"/>
            </a:avLst>
          </a:prstGeom>
          <a:solidFill>
            <a:schemeClr val="lt1"/>
          </a:solidFill>
          <a:ln w="19050" cap="flat" cmpd="sng">
            <a:solidFill>
              <a:srgbClr val="203B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10" name="Google Shape;610;p39"/>
          <p:cNvSpPr txBox="1"/>
          <p:nvPr/>
        </p:nvSpPr>
        <p:spPr>
          <a:xfrm>
            <a:off x="475800" y="2721825"/>
            <a:ext cx="173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사용자의 여행 일정 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11" name="Google Shape;611;p39"/>
          <p:cNvSpPr/>
          <p:nvPr/>
        </p:nvSpPr>
        <p:spPr>
          <a:xfrm rot="-2641">
            <a:off x="2243625" y="2659299"/>
            <a:ext cx="780900" cy="216000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12" name="Google Shape;612;p39"/>
          <p:cNvSpPr txBox="1"/>
          <p:nvPr/>
        </p:nvSpPr>
        <p:spPr>
          <a:xfrm>
            <a:off x="3046787" y="1595788"/>
            <a:ext cx="333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Open API 로 실시간 날씨 정보와  환율 정보 제공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13" name="Google Shape;613;p39"/>
          <p:cNvSpPr txBox="1">
            <a:spLocks noGrp="1"/>
          </p:cNvSpPr>
          <p:nvPr>
            <p:ph type="ctrTitle"/>
          </p:nvPr>
        </p:nvSpPr>
        <p:spPr>
          <a:xfrm>
            <a:off x="552675" y="4094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시스템 수행 시나리오</a:t>
            </a:r>
            <a:endParaRPr sz="32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614" name="Google Shape;614;p39"/>
          <p:cNvPicPr preferRelativeResize="0"/>
          <p:nvPr/>
        </p:nvPicPr>
        <p:blipFill rotWithShape="1">
          <a:blip r:embed="rId4">
            <a:alphaModFix/>
          </a:blip>
          <a:srcRect t="28300" b="27728"/>
          <a:stretch/>
        </p:blipFill>
        <p:spPr>
          <a:xfrm>
            <a:off x="4621650" y="1392225"/>
            <a:ext cx="1440051" cy="2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596" y="4051276"/>
            <a:ext cx="1030376" cy="301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6" name="Google Shape;616;p39"/>
          <p:cNvGrpSpPr/>
          <p:nvPr/>
        </p:nvGrpSpPr>
        <p:grpSpPr>
          <a:xfrm>
            <a:off x="3465407" y="2072328"/>
            <a:ext cx="1689600" cy="1317364"/>
            <a:chOff x="3727175" y="1938961"/>
            <a:chExt cx="1689600" cy="1317364"/>
          </a:xfrm>
        </p:grpSpPr>
        <p:sp>
          <p:nvSpPr>
            <p:cNvPr id="617" name="Google Shape;617;p39"/>
            <p:cNvSpPr/>
            <p:nvPr/>
          </p:nvSpPr>
          <p:spPr>
            <a:xfrm>
              <a:off x="3991800" y="2172600"/>
              <a:ext cx="1160400" cy="106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3727175" y="3039725"/>
              <a:ext cx="1689600" cy="216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pic>
          <p:nvPicPr>
            <p:cNvPr id="619" name="Google Shape;619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91887" y="1938961"/>
              <a:ext cx="1235053" cy="1311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39"/>
          <p:cNvSpPr txBox="1"/>
          <p:nvPr/>
        </p:nvSpPr>
        <p:spPr>
          <a:xfrm>
            <a:off x="3176584" y="3370150"/>
            <a:ext cx="23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한국관광공사와 아마데우스 API 를</a:t>
            </a:r>
            <a:b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</a:b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통한관광지 정보 조회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21" name="Google Shape;621;p39"/>
          <p:cNvSpPr txBox="1"/>
          <p:nvPr/>
        </p:nvSpPr>
        <p:spPr>
          <a:xfrm>
            <a:off x="2706334" y="4393125"/>
            <a:ext cx="326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사용자가 여행 중 영수증 촬영, </a:t>
            </a:r>
            <a:r>
              <a:rPr lang="en" sz="11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OCR 기술</a:t>
            </a: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로</a:t>
            </a:r>
            <a:b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</a:b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영수증 속 위치정보 + 가격 정보 DB 에 저장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22" name="Google Shape;622;p39"/>
          <p:cNvSpPr txBox="1"/>
          <p:nvPr/>
        </p:nvSpPr>
        <p:spPr>
          <a:xfrm>
            <a:off x="6224725" y="2942813"/>
            <a:ext cx="250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여행 중 사진과 영수증을 바탕으로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전체 여행 일정의 총 경비 내역, 사진 저장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23" name="Google Shape;623;p39"/>
          <p:cNvSpPr/>
          <p:nvPr/>
        </p:nvSpPr>
        <p:spPr>
          <a:xfrm rot="-2355">
            <a:off x="5366413" y="2659214"/>
            <a:ext cx="875700" cy="216300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624" name="Google Shape;624;p39"/>
          <p:cNvGrpSpPr/>
          <p:nvPr/>
        </p:nvGrpSpPr>
        <p:grpSpPr>
          <a:xfrm>
            <a:off x="7421675" y="1985928"/>
            <a:ext cx="780951" cy="708695"/>
            <a:chOff x="7354962" y="1936005"/>
            <a:chExt cx="780951" cy="708695"/>
          </a:xfrm>
        </p:grpSpPr>
        <p:pic>
          <p:nvPicPr>
            <p:cNvPr id="625" name="Google Shape;625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54962" y="1936005"/>
              <a:ext cx="577800" cy="535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50081" y="2194160"/>
              <a:ext cx="485832" cy="4505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" name="Google Shape;627;p39"/>
          <p:cNvGrpSpPr/>
          <p:nvPr/>
        </p:nvGrpSpPr>
        <p:grpSpPr>
          <a:xfrm>
            <a:off x="3494163" y="1168539"/>
            <a:ext cx="1099725" cy="456449"/>
            <a:chOff x="3441675" y="1093676"/>
            <a:chExt cx="1099725" cy="456449"/>
          </a:xfrm>
        </p:grpSpPr>
        <p:pic>
          <p:nvPicPr>
            <p:cNvPr id="628" name="Google Shape;628;p39"/>
            <p:cNvPicPr preferRelativeResize="0"/>
            <p:nvPr/>
          </p:nvPicPr>
          <p:blipFill rotWithShape="1">
            <a:blip r:embed="rId9">
              <a:alphaModFix/>
            </a:blip>
            <a:srcRect b="35811"/>
            <a:stretch/>
          </p:blipFill>
          <p:spPr>
            <a:xfrm>
              <a:off x="3441675" y="1093676"/>
              <a:ext cx="1099725" cy="301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39"/>
            <p:cNvPicPr preferRelativeResize="0"/>
            <p:nvPr/>
          </p:nvPicPr>
          <p:blipFill rotWithShape="1">
            <a:blip r:embed="rId10">
              <a:alphaModFix/>
            </a:blip>
            <a:srcRect t="64571"/>
            <a:stretch/>
          </p:blipFill>
          <p:spPr>
            <a:xfrm>
              <a:off x="3441675" y="1376100"/>
              <a:ext cx="1099725" cy="174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0" name="Google Shape;630;p39"/>
          <p:cNvSpPr/>
          <p:nvPr/>
        </p:nvSpPr>
        <p:spPr>
          <a:xfrm rot="-9851378" flipH="1">
            <a:off x="6958226" y="-528444"/>
            <a:ext cx="2903565" cy="1231791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FF90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1" name="Google Shape;631;p39"/>
          <p:cNvSpPr/>
          <p:nvPr/>
        </p:nvSpPr>
        <p:spPr>
          <a:xfrm>
            <a:off x="-333775" y="3966290"/>
            <a:ext cx="3056657" cy="1592196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2" name="Google Shape;632;p39"/>
          <p:cNvSpPr/>
          <p:nvPr/>
        </p:nvSpPr>
        <p:spPr>
          <a:xfrm rot="2031340">
            <a:off x="2145568" y="3801268"/>
            <a:ext cx="748516" cy="216001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3" name="Google Shape;633;p39"/>
          <p:cNvSpPr/>
          <p:nvPr/>
        </p:nvSpPr>
        <p:spPr>
          <a:xfrm>
            <a:off x="3507550" y="5503288"/>
            <a:ext cx="1346400" cy="301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4" name="Google Shape;634;p39"/>
          <p:cNvSpPr txBox="1"/>
          <p:nvPr/>
        </p:nvSpPr>
        <p:spPr>
          <a:xfrm>
            <a:off x="475800" y="2213250"/>
            <a:ext cx="48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④</a:t>
            </a: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5" name="Google Shape;635;p39"/>
          <p:cNvSpPr/>
          <p:nvPr/>
        </p:nvSpPr>
        <p:spPr>
          <a:xfrm rot="8768660" flipH="1">
            <a:off x="5635318" y="3801268"/>
            <a:ext cx="748516" cy="216001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6" name="Google Shape;636;p39"/>
          <p:cNvSpPr/>
          <p:nvPr/>
        </p:nvSpPr>
        <p:spPr>
          <a:xfrm rot="8768660" flipH="1">
            <a:off x="2145568" y="1715168"/>
            <a:ext cx="748516" cy="216001"/>
          </a:xfrm>
          <a:prstGeom prst="rightArrow">
            <a:avLst>
              <a:gd name="adj1" fmla="val 35096"/>
              <a:gd name="adj2" fmla="val 546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7" name="Google Shape;637;p39"/>
          <p:cNvSpPr txBox="1"/>
          <p:nvPr/>
        </p:nvSpPr>
        <p:spPr>
          <a:xfrm>
            <a:off x="2925726" y="1278457"/>
            <a:ext cx="48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⑥</a:t>
            </a:r>
            <a:endParaRPr sz="18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8" name="Google Shape;638;p39"/>
          <p:cNvSpPr txBox="1"/>
          <p:nvPr/>
        </p:nvSpPr>
        <p:spPr>
          <a:xfrm>
            <a:off x="3325555" y="2284781"/>
            <a:ext cx="48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⑦</a:t>
            </a:r>
            <a:endParaRPr sz="18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9" name="Google Shape;639;p39"/>
          <p:cNvSpPr txBox="1"/>
          <p:nvPr/>
        </p:nvSpPr>
        <p:spPr>
          <a:xfrm>
            <a:off x="3256888" y="3988588"/>
            <a:ext cx="48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⑧</a:t>
            </a: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0" name="Google Shape;640;p39"/>
          <p:cNvSpPr txBox="1"/>
          <p:nvPr/>
        </p:nvSpPr>
        <p:spPr>
          <a:xfrm>
            <a:off x="6320462" y="2264055"/>
            <a:ext cx="48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⑨</a:t>
            </a:r>
            <a:endParaRPr sz="18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41" name="Google Shape;641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1623" y="1985925"/>
            <a:ext cx="741900" cy="741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" name="Google Shape;642;p39"/>
          <p:cNvGrpSpPr/>
          <p:nvPr/>
        </p:nvGrpSpPr>
        <p:grpSpPr>
          <a:xfrm>
            <a:off x="1361738" y="2325460"/>
            <a:ext cx="485839" cy="492600"/>
            <a:chOff x="7822475" y="2302963"/>
            <a:chExt cx="469500" cy="469500"/>
          </a:xfrm>
        </p:grpSpPr>
        <p:sp>
          <p:nvSpPr>
            <p:cNvPr id="643" name="Google Shape;643;p39"/>
            <p:cNvSpPr/>
            <p:nvPr/>
          </p:nvSpPr>
          <p:spPr>
            <a:xfrm rot="-5400000">
              <a:off x="7858663" y="2412712"/>
              <a:ext cx="318950" cy="362325"/>
            </a:xfrm>
            <a:prstGeom prst="flowChartOnlineStorag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7836975" y="2317250"/>
              <a:ext cx="371100" cy="17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pic>
          <p:nvPicPr>
            <p:cNvPr id="645" name="Google Shape;645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822475" y="2302963"/>
              <a:ext cx="469500" cy="46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625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개발 기능 </a:t>
            </a:r>
            <a:endParaRPr sz="32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51" name="Google Shape;651;p40"/>
          <p:cNvSpPr/>
          <p:nvPr/>
        </p:nvSpPr>
        <p:spPr>
          <a:xfrm rot="-1078650">
            <a:off x="-351087" y="3720280"/>
            <a:ext cx="3950569" cy="2519565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52" name="Google Shape;652;p40"/>
          <p:cNvSpPr/>
          <p:nvPr/>
        </p:nvSpPr>
        <p:spPr>
          <a:xfrm rot="281538" flipH="1">
            <a:off x="5513053" y="3892052"/>
            <a:ext cx="3877159" cy="2038637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53" name="Google Shape;653;p40"/>
          <p:cNvSpPr/>
          <p:nvPr/>
        </p:nvSpPr>
        <p:spPr>
          <a:xfrm rot="-1078646">
            <a:off x="-642813" y="3997780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654" name="Google Shape;654;p40"/>
          <p:cNvGraphicFramePr/>
          <p:nvPr/>
        </p:nvGraphicFramePr>
        <p:xfrm>
          <a:off x="874238" y="1129963"/>
          <a:ext cx="7395500" cy="3447935"/>
        </p:xfrm>
        <a:graphic>
          <a:graphicData uri="http://schemas.openxmlformats.org/drawingml/2006/table">
            <a:tbl>
              <a:tblPr>
                <a:noFill/>
                <a:tableStyleId>{F702D15C-E4E8-4922-BC94-C13B2068D3BA}</a:tableStyleId>
              </a:tblPr>
              <a:tblGrid>
                <a:gridCol w="214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기능</a:t>
                      </a:r>
                      <a:endParaRPr sz="900" b="1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Android</a:t>
                      </a:r>
                      <a:endParaRPr sz="900" b="1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Server</a:t>
                      </a:r>
                      <a:endParaRPr sz="900" b="1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소셜 로그인/회원가입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Social login : Firebase 기반 Google Login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Social login : Firebase 기반 Google Login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항공권/숙박 조회,예약 구현 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숙박지 위치 지도를 Google Map SDK로 구현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Amadeus API를 사용하여 정보 수집 및 예약 구현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여행 일정 템플릿 제공 구현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Jsoup 라이브러리를 통한 패키지 상품 스크래핑 후 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ChatGPT를 사용해 가공해서 사용자에게 일정 제공 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여행 일자별 관광지 조회,수정,추가,삭제 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일정에 추가한 관광지, 숙소 위치 지도 및 다음 일정 간의 거리를 Google Map SDK로 구현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여행지 정보 제공 구현 </a:t>
                      </a:r>
                      <a:endParaRPr sz="900">
                        <a:solidFill>
                          <a:srgbClr val="C00000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한국관광공사와 아마데우스 API를 통한관광지 정보 수집</a:t>
                      </a:r>
                      <a:b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</a:b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Openweather, 한국 수출입 은행의 API를 통한 날씨, 환율 정보 수집 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영수증, 면세 상품 구매 영수증 기록 구현 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ML Kit의 Text Recognition v2 API와 Android에서 지원하는 CameraX로 구현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여행 일정 별 총 경비 및 사진 기록 조회 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여행 장소에 따른 갤러리 구분을 Google Map SDK로 구현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나의 여행 일정 목록 구현 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여행 일정 D-day 알람 기능 구현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동행자와 여행 일정 공유 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공유 요청이 들어오면 공유 대상의 일정에 해당 일정을 추가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1"/>
          <p:cNvSpPr/>
          <p:nvPr/>
        </p:nvSpPr>
        <p:spPr>
          <a:xfrm>
            <a:off x="6826126" y="3942475"/>
            <a:ext cx="2317915" cy="1355437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660" name="Google Shape;660;p41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661" name="Google Shape;661;p41"/>
            <p:cNvSpPr/>
            <p:nvPr/>
          </p:nvSpPr>
          <p:spPr>
            <a:xfrm>
              <a:off x="2230306" y="1188950"/>
              <a:ext cx="2383925" cy="3184538"/>
            </a:xfrm>
            <a:custGeom>
              <a:avLst/>
              <a:gdLst/>
              <a:ahLst/>
              <a:cxnLst/>
              <a:rect l="l" t="t" r="r" b="b"/>
              <a:pathLst>
                <a:path w="17434" h="23289" extrusionOk="0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2447995" y="1443696"/>
              <a:ext cx="1949229" cy="786255"/>
            </a:xfrm>
            <a:custGeom>
              <a:avLst/>
              <a:gdLst/>
              <a:ahLst/>
              <a:cxnLst/>
              <a:rect l="l" t="t" r="r" b="b"/>
              <a:pathLst>
                <a:path w="14255" h="5750" extrusionOk="0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2447312" y="3297062"/>
              <a:ext cx="1949912" cy="821671"/>
            </a:xfrm>
            <a:custGeom>
              <a:avLst/>
              <a:gdLst/>
              <a:ahLst/>
              <a:cxnLst/>
              <a:rect l="l" t="t" r="r" b="b"/>
              <a:pathLst>
                <a:path w="14260" h="6009" extrusionOk="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2447995" y="1479111"/>
              <a:ext cx="1949229" cy="2604213"/>
            </a:xfrm>
            <a:custGeom>
              <a:avLst/>
              <a:gdLst/>
              <a:ahLst/>
              <a:cxnLst/>
              <a:rect l="l" t="t" r="r" b="b"/>
              <a:pathLst>
                <a:path w="14255" h="19045" extrusionOk="0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2554926" y="1882492"/>
              <a:ext cx="1734547" cy="2056980"/>
            </a:xfrm>
            <a:custGeom>
              <a:avLst/>
              <a:gdLst/>
              <a:ahLst/>
              <a:cxnLst/>
              <a:rect l="l" t="t" r="r" b="b"/>
              <a:pathLst>
                <a:path w="12685" h="15043" extrusionOk="0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2553285" y="1479111"/>
              <a:ext cx="1737008" cy="367420"/>
            </a:xfrm>
            <a:custGeom>
              <a:avLst/>
              <a:gdLst/>
              <a:ahLst/>
              <a:cxnLst/>
              <a:rect l="l" t="t" r="r" b="b"/>
              <a:pathLst>
                <a:path w="12703" h="2687" extrusionOk="0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3029959" y="1702270"/>
              <a:ext cx="783794" cy="80130"/>
            </a:xfrm>
            <a:custGeom>
              <a:avLst/>
              <a:gdLst/>
              <a:ahLst/>
              <a:cxnLst/>
              <a:rect l="l" t="t" r="r" b="b"/>
              <a:pathLst>
                <a:path w="5732" h="586" extrusionOk="0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2533184" y="1846393"/>
              <a:ext cx="1778030" cy="36236"/>
            </a:xfrm>
            <a:custGeom>
              <a:avLst/>
              <a:gdLst/>
              <a:ahLst/>
              <a:cxnLst/>
              <a:rect l="l" t="t" r="r" b="b"/>
              <a:pathLst>
                <a:path w="13003" h="265" extrusionOk="0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2694810" y="1846393"/>
              <a:ext cx="1454093" cy="36236"/>
            </a:xfrm>
            <a:custGeom>
              <a:avLst/>
              <a:gdLst/>
              <a:ahLst/>
              <a:cxnLst/>
              <a:rect l="l" t="t" r="r" b="b"/>
              <a:pathLst>
                <a:path w="10634" h="265" extrusionOk="0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2553285" y="1846393"/>
              <a:ext cx="1737008" cy="137"/>
            </a:xfrm>
            <a:custGeom>
              <a:avLst/>
              <a:gdLst/>
              <a:ahLst/>
              <a:cxnLst/>
              <a:rect l="l" t="t" r="r" b="b"/>
              <a:pathLst>
                <a:path w="12703" h="1" extrusionOk="0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3030780" y="1702543"/>
              <a:ext cx="392307" cy="45945"/>
            </a:xfrm>
            <a:custGeom>
              <a:avLst/>
              <a:gdLst/>
              <a:ahLst/>
              <a:cxnLst/>
              <a:rect l="l" t="t" r="r" b="b"/>
              <a:pathLst>
                <a:path w="2869" h="336" extrusionOk="0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3030780" y="1702543"/>
              <a:ext cx="782973" cy="54833"/>
            </a:xfrm>
            <a:custGeom>
              <a:avLst/>
              <a:gdLst/>
              <a:ahLst/>
              <a:cxnLst/>
              <a:rect l="l" t="t" r="r" b="b"/>
              <a:pathLst>
                <a:path w="5726" h="401" extrusionOk="0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2566138" y="2816423"/>
              <a:ext cx="605348" cy="97496"/>
            </a:xfrm>
            <a:custGeom>
              <a:avLst/>
              <a:gdLst/>
              <a:ahLst/>
              <a:cxnLst/>
              <a:rect l="l" t="t" r="r" b="b"/>
              <a:pathLst>
                <a:path w="4427" h="713" extrusionOk="0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3295234" y="3310736"/>
              <a:ext cx="540943" cy="87787"/>
            </a:xfrm>
            <a:custGeom>
              <a:avLst/>
              <a:gdLst/>
              <a:ahLst/>
              <a:cxnLst/>
              <a:rect l="l" t="t" r="r" b="b"/>
              <a:pathLst>
                <a:path w="3956" h="642" extrusionOk="0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2539611" y="2199181"/>
              <a:ext cx="1481441" cy="1295748"/>
            </a:xfrm>
            <a:custGeom>
              <a:avLst/>
              <a:gdLst/>
              <a:ahLst/>
              <a:cxnLst/>
              <a:rect l="l" t="t" r="r" b="b"/>
              <a:pathLst>
                <a:path w="10834" h="9476" extrusionOk="0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2533174" y="2216951"/>
              <a:ext cx="1388187" cy="999033"/>
            </a:xfrm>
            <a:custGeom>
              <a:avLst/>
              <a:gdLst/>
              <a:ahLst/>
              <a:cxnLst/>
              <a:rect l="l" t="t" r="r" b="b"/>
              <a:pathLst>
                <a:path w="12491" h="7895" extrusionOk="0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3591002" y="2199181"/>
              <a:ext cx="430047" cy="557215"/>
            </a:xfrm>
            <a:custGeom>
              <a:avLst/>
              <a:gdLst/>
              <a:ahLst/>
              <a:cxnLst/>
              <a:rect l="l" t="t" r="r" b="b"/>
              <a:pathLst>
                <a:path w="3145" h="4075" extrusionOk="0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3063734" y="2933062"/>
              <a:ext cx="542584" cy="211537"/>
            </a:xfrm>
            <a:custGeom>
              <a:avLst/>
              <a:gdLst/>
              <a:ahLst/>
              <a:cxnLst/>
              <a:rect l="l" t="t" r="r" b="b"/>
              <a:pathLst>
                <a:path w="3968" h="1547" extrusionOk="0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2730226" y="3260142"/>
              <a:ext cx="708997" cy="175711"/>
            </a:xfrm>
            <a:custGeom>
              <a:avLst/>
              <a:gdLst/>
              <a:ahLst/>
              <a:cxnLst/>
              <a:rect l="l" t="t" r="r" b="b"/>
              <a:pathLst>
                <a:path w="5185" h="1285" extrusionOk="0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3043633" y="3215976"/>
              <a:ext cx="395589" cy="111853"/>
            </a:xfrm>
            <a:custGeom>
              <a:avLst/>
              <a:gdLst/>
              <a:ahLst/>
              <a:cxnLst/>
              <a:rect l="l" t="t" r="r" b="b"/>
              <a:pathLst>
                <a:path w="2893" h="818" extrusionOk="0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3539451" y="3009362"/>
              <a:ext cx="749335" cy="128809"/>
            </a:xfrm>
            <a:custGeom>
              <a:avLst/>
              <a:gdLst/>
              <a:ahLst/>
              <a:cxnLst/>
              <a:rect l="l" t="t" r="r" b="b"/>
              <a:pathLst>
                <a:path w="5480" h="942" extrusionOk="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2701237" y="3665165"/>
              <a:ext cx="729098" cy="188291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3520991" y="3563020"/>
              <a:ext cx="679324" cy="128125"/>
            </a:xfrm>
            <a:custGeom>
              <a:avLst/>
              <a:gdLst/>
              <a:ahLst/>
              <a:cxnLst/>
              <a:rect l="l" t="t" r="r" b="b"/>
              <a:pathLst>
                <a:path w="4968" h="937" extrusionOk="0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684" name="Google Shape;684;p41"/>
          <p:cNvSpPr txBox="1">
            <a:spLocks noGrp="1"/>
          </p:cNvSpPr>
          <p:nvPr>
            <p:ph type="ctrTitle"/>
          </p:nvPr>
        </p:nvSpPr>
        <p:spPr>
          <a:xfrm>
            <a:off x="605850" y="2880025"/>
            <a:ext cx="43848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개발 환경 </a:t>
            </a:r>
            <a:endParaRPr sz="3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85" name="Google Shape;685;p41"/>
          <p:cNvSpPr/>
          <p:nvPr/>
        </p:nvSpPr>
        <p:spPr>
          <a:xfrm>
            <a:off x="720000" y="5564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86" name="Google Shape;686;p41"/>
          <p:cNvSpPr txBox="1">
            <a:spLocks noGrp="1"/>
          </p:cNvSpPr>
          <p:nvPr>
            <p:ph type="title" idx="2"/>
          </p:nvPr>
        </p:nvSpPr>
        <p:spPr>
          <a:xfrm>
            <a:off x="808350" y="556425"/>
            <a:ext cx="12687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05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87" name="Google Shape;687;p41"/>
          <p:cNvSpPr txBox="1">
            <a:spLocks noGrp="1"/>
          </p:cNvSpPr>
          <p:nvPr>
            <p:ph type="subTitle" idx="1"/>
          </p:nvPr>
        </p:nvSpPr>
        <p:spPr>
          <a:xfrm>
            <a:off x="719992" y="3717325"/>
            <a:ext cx="23571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 KR"/>
                <a:ea typeface="IBM Plex Sans KR"/>
                <a:cs typeface="IBM Plex Sans KR"/>
                <a:sym typeface="IBM Plex Sans KR"/>
              </a:rPr>
              <a:t>개발 환경(시스템 구성도)</a:t>
            </a:r>
            <a:endParaRPr sz="14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 KR"/>
                <a:ea typeface="IBM Plex Sans KR"/>
                <a:cs typeface="IBM Plex Sans KR"/>
                <a:sym typeface="IBM Plex Sans KR"/>
              </a:rPr>
              <a:t>협업 도구</a:t>
            </a:r>
            <a:endParaRPr sz="14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ctrTitle" idx="15"/>
          </p:nvPr>
        </p:nvSpPr>
        <p:spPr>
          <a:xfrm>
            <a:off x="582881" y="464200"/>
            <a:ext cx="43182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목차</a:t>
            </a:r>
            <a:endParaRPr sz="3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96" name="Google Shape;196;p24"/>
          <p:cNvSpPr txBox="1">
            <a:spLocks noGrp="1"/>
          </p:cNvSpPr>
          <p:nvPr>
            <p:ph type="ctrTitle"/>
          </p:nvPr>
        </p:nvSpPr>
        <p:spPr>
          <a:xfrm>
            <a:off x="2622616" y="1842858"/>
            <a:ext cx="17184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관련연구 및 사례</a:t>
            </a:r>
            <a:endParaRPr sz="16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7" name="Google Shape;197;p24"/>
          <p:cNvSpPr txBox="1">
            <a:spLocks noGrp="1"/>
          </p:cNvSpPr>
          <p:nvPr>
            <p:ph type="ctrTitle" idx="2"/>
          </p:nvPr>
        </p:nvSpPr>
        <p:spPr>
          <a:xfrm>
            <a:off x="4582559" y="1842858"/>
            <a:ext cx="17184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개발목표</a:t>
            </a:r>
            <a:endParaRPr sz="16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8" name="Google Shape;198;p24"/>
          <p:cNvSpPr txBox="1">
            <a:spLocks noGrp="1"/>
          </p:cNvSpPr>
          <p:nvPr>
            <p:ph type="ctrTitle" idx="4"/>
          </p:nvPr>
        </p:nvSpPr>
        <p:spPr>
          <a:xfrm>
            <a:off x="6720364" y="1842858"/>
            <a:ext cx="17184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개발 내용</a:t>
            </a:r>
            <a:endParaRPr sz="16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5"/>
          </p:nvPr>
        </p:nvSpPr>
        <p:spPr>
          <a:xfrm>
            <a:off x="6542525" y="2359448"/>
            <a:ext cx="20742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Usecase Diagram</a:t>
            </a:r>
            <a:endParaRPr sz="1000"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시스템 수행 시나리오</a:t>
            </a:r>
            <a:endParaRPr sz="1000"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개발 범위/개발 기능</a:t>
            </a:r>
            <a:endParaRPr sz="1000"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</p:txBody>
      </p:sp>
      <p:sp>
        <p:nvSpPr>
          <p:cNvPr id="200" name="Google Shape;200;p24"/>
          <p:cNvSpPr txBox="1">
            <a:spLocks noGrp="1"/>
          </p:cNvSpPr>
          <p:nvPr>
            <p:ph type="ctrTitle" idx="6"/>
          </p:nvPr>
        </p:nvSpPr>
        <p:spPr>
          <a:xfrm>
            <a:off x="2612238" y="3555774"/>
            <a:ext cx="17184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수행 일정</a:t>
            </a:r>
            <a:endParaRPr sz="16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1" name="Google Shape;201;p24"/>
          <p:cNvSpPr txBox="1">
            <a:spLocks noGrp="1"/>
          </p:cNvSpPr>
          <p:nvPr>
            <p:ph type="ctrTitle" idx="8"/>
          </p:nvPr>
        </p:nvSpPr>
        <p:spPr>
          <a:xfrm>
            <a:off x="4572181" y="3555774"/>
            <a:ext cx="17184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업무 분담</a:t>
            </a:r>
            <a:endParaRPr sz="16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2" name="Google Shape;202;p24"/>
          <p:cNvSpPr txBox="1">
            <a:spLocks noGrp="1"/>
          </p:cNvSpPr>
          <p:nvPr>
            <p:ph type="ctrTitle" idx="13"/>
          </p:nvPr>
        </p:nvSpPr>
        <p:spPr>
          <a:xfrm>
            <a:off x="6720364" y="3555774"/>
            <a:ext cx="17184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참고 문헌</a:t>
            </a:r>
            <a:endParaRPr sz="16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7327183" y="3171383"/>
            <a:ext cx="504600" cy="50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4" name="Google Shape;204;p24"/>
          <p:cNvSpPr/>
          <p:nvPr/>
        </p:nvSpPr>
        <p:spPr>
          <a:xfrm rot="10800000" flipH="1">
            <a:off x="6953325" y="4"/>
            <a:ext cx="2425579" cy="870396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ctrTitle"/>
          </p:nvPr>
        </p:nvSpPr>
        <p:spPr>
          <a:xfrm>
            <a:off x="673046" y="1837837"/>
            <a:ext cx="17184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주제개요</a:t>
            </a:r>
            <a:endParaRPr sz="16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1"/>
          </p:nvPr>
        </p:nvSpPr>
        <p:spPr>
          <a:xfrm>
            <a:off x="527277" y="2359448"/>
            <a:ext cx="20100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개발 배경</a:t>
            </a:r>
            <a:endParaRPr sz="1000"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개발 효과</a:t>
            </a:r>
            <a:endParaRPr sz="1000"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</p:txBody>
      </p:sp>
      <p:sp>
        <p:nvSpPr>
          <p:cNvPr id="207" name="Google Shape;207;p24"/>
          <p:cNvSpPr txBox="1">
            <a:spLocks noGrp="1"/>
          </p:cNvSpPr>
          <p:nvPr>
            <p:ph type="ctrTitle" idx="6"/>
          </p:nvPr>
        </p:nvSpPr>
        <p:spPr>
          <a:xfrm>
            <a:off x="673067" y="3555778"/>
            <a:ext cx="17184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개발 환경</a:t>
            </a:r>
            <a:endParaRPr sz="16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208" name="Google Shape;208;p24"/>
          <p:cNvGrpSpPr/>
          <p:nvPr/>
        </p:nvGrpSpPr>
        <p:grpSpPr>
          <a:xfrm>
            <a:off x="1269485" y="1469661"/>
            <a:ext cx="504600" cy="539365"/>
            <a:chOff x="1134772" y="1412561"/>
            <a:chExt cx="504600" cy="539365"/>
          </a:xfrm>
        </p:grpSpPr>
        <p:sp>
          <p:nvSpPr>
            <p:cNvPr id="209" name="Google Shape;209;p24"/>
            <p:cNvSpPr/>
            <p:nvPr/>
          </p:nvSpPr>
          <p:spPr>
            <a:xfrm>
              <a:off x="1134772" y="1412561"/>
              <a:ext cx="504600" cy="50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1243435" y="1428726"/>
              <a:ext cx="2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1</a:t>
              </a:r>
              <a:endParaRPr sz="22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211" name="Google Shape;211;p24"/>
          <p:cNvGrpSpPr/>
          <p:nvPr/>
        </p:nvGrpSpPr>
        <p:grpSpPr>
          <a:xfrm>
            <a:off x="3219055" y="1469656"/>
            <a:ext cx="504600" cy="531278"/>
            <a:chOff x="3084343" y="1417581"/>
            <a:chExt cx="504600" cy="531278"/>
          </a:xfrm>
        </p:grpSpPr>
        <p:sp>
          <p:nvSpPr>
            <p:cNvPr id="212" name="Google Shape;212;p24"/>
            <p:cNvSpPr/>
            <p:nvPr/>
          </p:nvSpPr>
          <p:spPr>
            <a:xfrm>
              <a:off x="3084343" y="1417581"/>
              <a:ext cx="504600" cy="50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3190576" y="1425659"/>
              <a:ext cx="2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2</a:t>
              </a:r>
              <a:endParaRPr sz="22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5192521" y="1469656"/>
            <a:ext cx="504600" cy="531278"/>
            <a:chOff x="5318833" y="1417581"/>
            <a:chExt cx="504600" cy="531278"/>
          </a:xfrm>
        </p:grpSpPr>
        <p:sp>
          <p:nvSpPr>
            <p:cNvPr id="215" name="Google Shape;215;p24"/>
            <p:cNvSpPr/>
            <p:nvPr/>
          </p:nvSpPr>
          <p:spPr>
            <a:xfrm>
              <a:off x="5318833" y="1417581"/>
              <a:ext cx="504600" cy="50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5422789" y="1425659"/>
              <a:ext cx="2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3</a:t>
              </a:r>
              <a:endParaRPr sz="22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217" name="Google Shape;217;p24"/>
          <p:cNvGrpSpPr/>
          <p:nvPr/>
        </p:nvGrpSpPr>
        <p:grpSpPr>
          <a:xfrm>
            <a:off x="7327183" y="1469656"/>
            <a:ext cx="504600" cy="531278"/>
            <a:chOff x="7560145" y="1417581"/>
            <a:chExt cx="504600" cy="531278"/>
          </a:xfrm>
        </p:grpSpPr>
        <p:sp>
          <p:nvSpPr>
            <p:cNvPr id="218" name="Google Shape;218;p24"/>
            <p:cNvSpPr/>
            <p:nvPr/>
          </p:nvSpPr>
          <p:spPr>
            <a:xfrm>
              <a:off x="7560145" y="1417581"/>
              <a:ext cx="504600" cy="50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669623" y="1425659"/>
              <a:ext cx="2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4</a:t>
              </a:r>
              <a:endParaRPr sz="22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220" name="Google Shape;220;p24"/>
          <p:cNvGrpSpPr/>
          <p:nvPr/>
        </p:nvGrpSpPr>
        <p:grpSpPr>
          <a:xfrm>
            <a:off x="1269485" y="3166362"/>
            <a:ext cx="504600" cy="552481"/>
            <a:chOff x="1134772" y="3038087"/>
            <a:chExt cx="504600" cy="552481"/>
          </a:xfrm>
        </p:grpSpPr>
        <p:sp>
          <p:nvSpPr>
            <p:cNvPr id="221" name="Google Shape;221;p24"/>
            <p:cNvSpPr/>
            <p:nvPr/>
          </p:nvSpPr>
          <p:spPr>
            <a:xfrm>
              <a:off x="1134772" y="3038087"/>
              <a:ext cx="504600" cy="50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1250077" y="3067368"/>
              <a:ext cx="2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5</a:t>
              </a:r>
              <a:endParaRPr sz="22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223" name="Google Shape;223;p24"/>
          <p:cNvGrpSpPr/>
          <p:nvPr/>
        </p:nvGrpSpPr>
        <p:grpSpPr>
          <a:xfrm>
            <a:off x="3219055" y="3171383"/>
            <a:ext cx="504600" cy="539368"/>
            <a:chOff x="3084343" y="3043108"/>
            <a:chExt cx="504600" cy="539368"/>
          </a:xfrm>
        </p:grpSpPr>
        <p:sp>
          <p:nvSpPr>
            <p:cNvPr id="224" name="Google Shape;224;p24"/>
            <p:cNvSpPr/>
            <p:nvPr/>
          </p:nvSpPr>
          <p:spPr>
            <a:xfrm>
              <a:off x="3084343" y="3043108"/>
              <a:ext cx="504600" cy="50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25" name="Google Shape;225;p24"/>
            <p:cNvSpPr txBox="1"/>
            <p:nvPr/>
          </p:nvSpPr>
          <p:spPr>
            <a:xfrm>
              <a:off x="3187176" y="3059276"/>
              <a:ext cx="2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6</a:t>
              </a:r>
              <a:endParaRPr sz="22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226" name="Google Shape;226;p24"/>
          <p:cNvGrpSpPr/>
          <p:nvPr/>
        </p:nvGrpSpPr>
        <p:grpSpPr>
          <a:xfrm>
            <a:off x="5192521" y="3171383"/>
            <a:ext cx="504600" cy="563644"/>
            <a:chOff x="5318833" y="3043108"/>
            <a:chExt cx="504600" cy="563644"/>
          </a:xfrm>
        </p:grpSpPr>
        <p:sp>
          <p:nvSpPr>
            <p:cNvPr id="227" name="Google Shape;227;p24"/>
            <p:cNvSpPr/>
            <p:nvPr/>
          </p:nvSpPr>
          <p:spPr>
            <a:xfrm>
              <a:off x="5318833" y="3043108"/>
              <a:ext cx="504600" cy="50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28" name="Google Shape;228;p24"/>
            <p:cNvSpPr txBox="1"/>
            <p:nvPr/>
          </p:nvSpPr>
          <p:spPr>
            <a:xfrm>
              <a:off x="5432035" y="3083552"/>
              <a:ext cx="2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7</a:t>
              </a:r>
              <a:endParaRPr sz="22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229" name="Google Shape;229;p24"/>
          <p:cNvSpPr txBox="1"/>
          <p:nvPr/>
        </p:nvSpPr>
        <p:spPr>
          <a:xfrm>
            <a:off x="7440506" y="3187551"/>
            <a:ext cx="28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8</a:t>
            </a:r>
            <a:endParaRPr sz="2200" b="1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30" name="Google Shape;230;p24"/>
          <p:cNvSpPr txBox="1">
            <a:spLocks noGrp="1"/>
          </p:cNvSpPr>
          <p:nvPr>
            <p:ph type="subTitle" idx="1"/>
          </p:nvPr>
        </p:nvSpPr>
        <p:spPr>
          <a:xfrm>
            <a:off x="527277" y="4051098"/>
            <a:ext cx="20100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개발 환경 (시스템 구성도)</a:t>
            </a:r>
            <a:endParaRPr sz="1000"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협업 도구</a:t>
            </a:r>
            <a:endParaRPr sz="1000"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1"/>
          </p:nvPr>
        </p:nvSpPr>
        <p:spPr>
          <a:xfrm>
            <a:off x="2482002" y="2359448"/>
            <a:ext cx="20100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관련 서비스 분석</a:t>
            </a:r>
            <a:endParaRPr sz="1000"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서비스 비교표</a:t>
            </a:r>
            <a:endParaRPr sz="1000"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2"/>
          <p:cNvSpPr txBox="1">
            <a:spLocks noGrp="1"/>
          </p:cNvSpPr>
          <p:nvPr>
            <p:ph type="ctrTitle" idx="4294967295"/>
          </p:nvPr>
        </p:nvSpPr>
        <p:spPr>
          <a:xfrm>
            <a:off x="536400" y="160750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시스템 구성도</a:t>
            </a:r>
            <a:endParaRPr sz="32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93" name="Google Shape;693;p42"/>
          <p:cNvSpPr/>
          <p:nvPr/>
        </p:nvSpPr>
        <p:spPr>
          <a:xfrm rot="10800000" flipH="1">
            <a:off x="6562775" y="-82996"/>
            <a:ext cx="2690289" cy="870396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4" name="Google Shape;6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87" y="1013925"/>
            <a:ext cx="6844426" cy="39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3"/>
          <p:cNvSpPr txBox="1">
            <a:spLocks noGrp="1"/>
          </p:cNvSpPr>
          <p:nvPr>
            <p:ph type="ctrTitle"/>
          </p:nvPr>
        </p:nvSpPr>
        <p:spPr>
          <a:xfrm>
            <a:off x="451100" y="443100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개발 환경</a:t>
            </a:r>
            <a:endParaRPr sz="32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00" name="Google Shape;700;p43"/>
          <p:cNvSpPr txBox="1"/>
          <p:nvPr/>
        </p:nvSpPr>
        <p:spPr>
          <a:xfrm>
            <a:off x="678534" y="3440795"/>
            <a:ext cx="561000" cy="1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01" name="Google Shape;701;p43"/>
          <p:cNvGrpSpPr/>
          <p:nvPr/>
        </p:nvGrpSpPr>
        <p:grpSpPr>
          <a:xfrm>
            <a:off x="304076" y="2937629"/>
            <a:ext cx="1842557" cy="724919"/>
            <a:chOff x="1315844" y="1498841"/>
            <a:chExt cx="2664195" cy="1062309"/>
          </a:xfrm>
        </p:grpSpPr>
        <p:grpSp>
          <p:nvGrpSpPr>
            <p:cNvPr id="702" name="Google Shape;702;p43"/>
            <p:cNvGrpSpPr/>
            <p:nvPr/>
          </p:nvGrpSpPr>
          <p:grpSpPr>
            <a:xfrm>
              <a:off x="2438639" y="1613137"/>
              <a:ext cx="1541401" cy="948012"/>
              <a:chOff x="2438639" y="1613137"/>
              <a:chExt cx="1541401" cy="948012"/>
            </a:xfrm>
          </p:grpSpPr>
          <p:sp>
            <p:nvSpPr>
              <p:cNvPr id="703" name="Google Shape;703;p43"/>
              <p:cNvSpPr txBox="1"/>
              <p:nvPr/>
            </p:nvSpPr>
            <p:spPr>
              <a:xfrm>
                <a:off x="2438639" y="2007050"/>
                <a:ext cx="15414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3.1.1</a:t>
                </a:r>
                <a:endParaRPr sz="10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Java 17</a:t>
                </a:r>
                <a:endParaRPr sz="10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704" name="Google Shape;704;p43"/>
              <p:cNvSpPr/>
              <p:nvPr/>
            </p:nvSpPr>
            <p:spPr>
              <a:xfrm>
                <a:off x="2438639" y="1613137"/>
                <a:ext cx="1404600" cy="3939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l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Spring Boot</a:t>
                </a:r>
                <a:endParaRPr sz="1000" b="1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  <p:grpSp>
          <p:nvGrpSpPr>
            <p:cNvPr id="705" name="Google Shape;705;p43"/>
            <p:cNvGrpSpPr/>
            <p:nvPr/>
          </p:nvGrpSpPr>
          <p:grpSpPr>
            <a:xfrm>
              <a:off x="1315844" y="1498841"/>
              <a:ext cx="991500" cy="993300"/>
              <a:chOff x="1277726" y="1498841"/>
              <a:chExt cx="991500" cy="993300"/>
            </a:xfrm>
          </p:grpSpPr>
          <p:sp>
            <p:nvSpPr>
              <p:cNvPr id="706" name="Google Shape;706;p43"/>
              <p:cNvSpPr/>
              <p:nvPr/>
            </p:nvSpPr>
            <p:spPr>
              <a:xfrm>
                <a:off x="1277726" y="1498841"/>
                <a:ext cx="991500" cy="993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pic>
            <p:nvPicPr>
              <p:cNvPr id="707" name="Google Shape;707;p4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40680" y="1657868"/>
                <a:ext cx="665795" cy="675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08" name="Google Shape;708;p43"/>
          <p:cNvGrpSpPr/>
          <p:nvPr/>
        </p:nvGrpSpPr>
        <p:grpSpPr>
          <a:xfrm>
            <a:off x="2505380" y="2937629"/>
            <a:ext cx="1989322" cy="724706"/>
            <a:chOff x="2505380" y="2928573"/>
            <a:chExt cx="1989322" cy="724706"/>
          </a:xfrm>
        </p:grpSpPr>
        <p:grpSp>
          <p:nvGrpSpPr>
            <p:cNvPr id="709" name="Google Shape;709;p43"/>
            <p:cNvGrpSpPr/>
            <p:nvPr/>
          </p:nvGrpSpPr>
          <p:grpSpPr>
            <a:xfrm>
              <a:off x="3252104" y="3006354"/>
              <a:ext cx="1242598" cy="646925"/>
              <a:chOff x="3289821" y="2420173"/>
              <a:chExt cx="1796700" cy="948014"/>
            </a:xfrm>
          </p:grpSpPr>
          <p:sp>
            <p:nvSpPr>
              <p:cNvPr id="710" name="Google Shape;710;p43"/>
              <p:cNvSpPr txBox="1"/>
              <p:nvPr/>
            </p:nvSpPr>
            <p:spPr>
              <a:xfrm>
                <a:off x="3289821" y="2814087"/>
                <a:ext cx="1796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API 테스트 및 API 명세서 자동 생성</a:t>
                </a:r>
                <a:endParaRPr sz="10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711" name="Google Shape;711;p43"/>
              <p:cNvSpPr/>
              <p:nvPr/>
            </p:nvSpPr>
            <p:spPr>
              <a:xfrm>
                <a:off x="3373218" y="2420173"/>
                <a:ext cx="1401600" cy="397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l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Swagger</a:t>
                </a:r>
                <a:endParaRPr sz="1000" b="1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  <p:grpSp>
          <p:nvGrpSpPr>
            <p:cNvPr id="712" name="Google Shape;712;p43"/>
            <p:cNvGrpSpPr/>
            <p:nvPr/>
          </p:nvGrpSpPr>
          <p:grpSpPr>
            <a:xfrm>
              <a:off x="2505380" y="2928573"/>
              <a:ext cx="685661" cy="677816"/>
              <a:chOff x="3623721" y="2484891"/>
              <a:chExt cx="714900" cy="706500"/>
            </a:xfrm>
          </p:grpSpPr>
          <p:sp>
            <p:nvSpPr>
              <p:cNvPr id="713" name="Google Shape;713;p43"/>
              <p:cNvSpPr/>
              <p:nvPr/>
            </p:nvSpPr>
            <p:spPr>
              <a:xfrm>
                <a:off x="3623721" y="2484891"/>
                <a:ext cx="714900" cy="706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pic>
            <p:nvPicPr>
              <p:cNvPr id="714" name="Google Shape;714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76301" y="2633067"/>
                <a:ext cx="409981" cy="4100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15" name="Google Shape;715;p43"/>
          <p:cNvGrpSpPr/>
          <p:nvPr/>
        </p:nvGrpSpPr>
        <p:grpSpPr>
          <a:xfrm>
            <a:off x="6735088" y="1595879"/>
            <a:ext cx="2256581" cy="702589"/>
            <a:chOff x="2157442" y="2431988"/>
            <a:chExt cx="3262841" cy="1029586"/>
          </a:xfrm>
        </p:grpSpPr>
        <p:grpSp>
          <p:nvGrpSpPr>
            <p:cNvPr id="716" name="Google Shape;716;p43"/>
            <p:cNvGrpSpPr/>
            <p:nvPr/>
          </p:nvGrpSpPr>
          <p:grpSpPr>
            <a:xfrm>
              <a:off x="2157442" y="2431988"/>
              <a:ext cx="991500" cy="993300"/>
              <a:chOff x="2094368" y="2464563"/>
              <a:chExt cx="991500" cy="993300"/>
            </a:xfrm>
          </p:grpSpPr>
          <p:sp>
            <p:nvSpPr>
              <p:cNvPr id="717" name="Google Shape;717;p43"/>
              <p:cNvSpPr/>
              <p:nvPr/>
            </p:nvSpPr>
            <p:spPr>
              <a:xfrm>
                <a:off x="2094368" y="2464563"/>
                <a:ext cx="991500" cy="993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pic>
            <p:nvPicPr>
              <p:cNvPr id="718" name="Google Shape;718;p43"/>
              <p:cNvPicPr preferRelativeResize="0"/>
              <p:nvPr/>
            </p:nvPicPr>
            <p:blipFill rotWithShape="1">
              <a:blip r:embed="rId5">
                <a:alphaModFix/>
              </a:blip>
              <a:srcRect l="23489" t="-5510" r="23711" b="5509"/>
              <a:stretch/>
            </p:blipFill>
            <p:spPr>
              <a:xfrm>
                <a:off x="2300061" y="2683602"/>
                <a:ext cx="580226" cy="5550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9" name="Google Shape;719;p43"/>
            <p:cNvGrpSpPr/>
            <p:nvPr/>
          </p:nvGrpSpPr>
          <p:grpSpPr>
            <a:xfrm>
              <a:off x="3343982" y="2432019"/>
              <a:ext cx="2076300" cy="1029554"/>
              <a:chOff x="3343982" y="2443786"/>
              <a:chExt cx="2076300" cy="1029554"/>
            </a:xfrm>
          </p:grpSpPr>
          <p:sp>
            <p:nvSpPr>
              <p:cNvPr id="720" name="Google Shape;720;p43"/>
              <p:cNvSpPr txBox="1"/>
              <p:nvPr/>
            </p:nvSpPr>
            <p:spPr>
              <a:xfrm>
                <a:off x="3343982" y="2919240"/>
                <a:ext cx="2076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EC2, S3, RDS</a:t>
                </a:r>
                <a:br>
                  <a:rPr lang="en"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</a:br>
                <a:r>
                  <a:rPr lang="en"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클라우드 서비스 제공  </a:t>
                </a:r>
                <a:endParaRPr sz="10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721" name="Google Shape;721;p43"/>
              <p:cNvSpPr/>
              <p:nvPr/>
            </p:nvSpPr>
            <p:spPr>
              <a:xfrm>
                <a:off x="3343982" y="2443786"/>
                <a:ext cx="1757400" cy="3933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solidFill>
                      <a:schemeClr val="l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Amazon Web Service</a:t>
                </a:r>
                <a:endParaRPr sz="900" b="1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</p:grpSp>
      <p:grpSp>
        <p:nvGrpSpPr>
          <p:cNvPr id="722" name="Google Shape;722;p43"/>
          <p:cNvGrpSpPr/>
          <p:nvPr/>
        </p:nvGrpSpPr>
        <p:grpSpPr>
          <a:xfrm>
            <a:off x="4699062" y="2937629"/>
            <a:ext cx="1841707" cy="677828"/>
            <a:chOff x="4227847" y="2363732"/>
            <a:chExt cx="2662965" cy="993300"/>
          </a:xfrm>
        </p:grpSpPr>
        <p:grpSp>
          <p:nvGrpSpPr>
            <p:cNvPr id="723" name="Google Shape;723;p43"/>
            <p:cNvGrpSpPr/>
            <p:nvPr/>
          </p:nvGrpSpPr>
          <p:grpSpPr>
            <a:xfrm>
              <a:off x="4227847" y="2363732"/>
              <a:ext cx="991500" cy="993300"/>
              <a:chOff x="4129595" y="2396307"/>
              <a:chExt cx="991500" cy="993300"/>
            </a:xfrm>
          </p:grpSpPr>
          <p:sp>
            <p:nvSpPr>
              <p:cNvPr id="724" name="Google Shape;724;p43"/>
              <p:cNvSpPr/>
              <p:nvPr/>
            </p:nvSpPr>
            <p:spPr>
              <a:xfrm>
                <a:off x="4129595" y="2396307"/>
                <a:ext cx="991500" cy="993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pic>
            <p:nvPicPr>
              <p:cNvPr id="725" name="Google Shape;725;p4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279966" y="2666565"/>
                <a:ext cx="690942" cy="452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6" name="Google Shape;726;p43"/>
            <p:cNvGrpSpPr/>
            <p:nvPr/>
          </p:nvGrpSpPr>
          <p:grpSpPr>
            <a:xfrm>
              <a:off x="5326012" y="2414685"/>
              <a:ext cx="1564800" cy="850853"/>
              <a:chOff x="5326012" y="2426431"/>
              <a:chExt cx="1564800" cy="850853"/>
            </a:xfrm>
          </p:grpSpPr>
          <p:sp>
            <p:nvSpPr>
              <p:cNvPr id="727" name="Google Shape;727;p43"/>
              <p:cNvSpPr/>
              <p:nvPr/>
            </p:nvSpPr>
            <p:spPr>
              <a:xfrm>
                <a:off x="5326025" y="2426431"/>
                <a:ext cx="1401600" cy="397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l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MySQL</a:t>
                </a:r>
                <a:endParaRPr sz="1000" b="1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728" name="Google Shape;728;p43"/>
              <p:cNvSpPr txBox="1"/>
              <p:nvPr/>
            </p:nvSpPr>
            <p:spPr>
              <a:xfrm>
                <a:off x="5326012" y="2907984"/>
                <a:ext cx="1564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8.1.0 SQL</a:t>
                </a:r>
                <a:endParaRPr sz="10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</p:grpSp>
      <p:grpSp>
        <p:nvGrpSpPr>
          <p:cNvPr id="729" name="Google Shape;729;p43"/>
          <p:cNvGrpSpPr/>
          <p:nvPr/>
        </p:nvGrpSpPr>
        <p:grpSpPr>
          <a:xfrm>
            <a:off x="2510931" y="1595879"/>
            <a:ext cx="1876150" cy="772223"/>
            <a:chOff x="-2694252" y="3057223"/>
            <a:chExt cx="2706505" cy="1131627"/>
          </a:xfrm>
        </p:grpSpPr>
        <p:grpSp>
          <p:nvGrpSpPr>
            <p:cNvPr id="730" name="Google Shape;730;p43"/>
            <p:cNvGrpSpPr/>
            <p:nvPr/>
          </p:nvGrpSpPr>
          <p:grpSpPr>
            <a:xfrm>
              <a:off x="-2694252" y="3083084"/>
              <a:ext cx="989400" cy="1005000"/>
              <a:chOff x="-2795999" y="3115659"/>
              <a:chExt cx="989400" cy="1005000"/>
            </a:xfrm>
          </p:grpSpPr>
          <p:sp>
            <p:nvSpPr>
              <p:cNvPr id="731" name="Google Shape;731;p43"/>
              <p:cNvSpPr/>
              <p:nvPr/>
            </p:nvSpPr>
            <p:spPr>
              <a:xfrm>
                <a:off x="-2795999" y="3115659"/>
                <a:ext cx="989400" cy="100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pic>
            <p:nvPicPr>
              <p:cNvPr id="732" name="Google Shape;732;p4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2625233" y="3288747"/>
                <a:ext cx="659366" cy="6379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3" name="Google Shape;733;p43"/>
            <p:cNvGrpSpPr/>
            <p:nvPr/>
          </p:nvGrpSpPr>
          <p:grpSpPr>
            <a:xfrm>
              <a:off x="-1552547" y="3057223"/>
              <a:ext cx="1564800" cy="1131627"/>
              <a:chOff x="-1552547" y="3057223"/>
              <a:chExt cx="1564800" cy="1131627"/>
            </a:xfrm>
          </p:grpSpPr>
          <p:sp>
            <p:nvSpPr>
              <p:cNvPr id="734" name="Google Shape;734;p43"/>
              <p:cNvSpPr txBox="1"/>
              <p:nvPr/>
            </p:nvSpPr>
            <p:spPr>
              <a:xfrm>
                <a:off x="-1552547" y="3449951"/>
                <a:ext cx="15648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Giraffe</a:t>
                </a:r>
                <a:endParaRPr sz="10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Kotlin 1.9.0</a:t>
                </a:r>
                <a:endParaRPr sz="10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Android 10 이상</a:t>
                </a:r>
                <a:endParaRPr sz="10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735" name="Google Shape;735;p43"/>
              <p:cNvSpPr/>
              <p:nvPr/>
            </p:nvSpPr>
            <p:spPr>
              <a:xfrm>
                <a:off x="-1552211" y="3057223"/>
                <a:ext cx="1398300" cy="397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solidFill>
                      <a:schemeClr val="lt2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Android Studio</a:t>
                </a:r>
                <a:endParaRPr sz="900" b="1">
                  <a:solidFill>
                    <a:schemeClr val="lt2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</p:grpSp>
      <p:grpSp>
        <p:nvGrpSpPr>
          <p:cNvPr id="736" name="Google Shape;736;p43"/>
          <p:cNvGrpSpPr/>
          <p:nvPr/>
        </p:nvGrpSpPr>
        <p:grpSpPr>
          <a:xfrm>
            <a:off x="4643136" y="1595879"/>
            <a:ext cx="1835897" cy="695474"/>
            <a:chOff x="2809147" y="3066610"/>
            <a:chExt cx="2648438" cy="1019159"/>
          </a:xfrm>
        </p:grpSpPr>
        <p:grpSp>
          <p:nvGrpSpPr>
            <p:cNvPr id="737" name="Google Shape;737;p43"/>
            <p:cNvGrpSpPr/>
            <p:nvPr/>
          </p:nvGrpSpPr>
          <p:grpSpPr>
            <a:xfrm>
              <a:off x="2809147" y="3092469"/>
              <a:ext cx="989400" cy="993300"/>
              <a:chOff x="2726076" y="3125044"/>
              <a:chExt cx="989400" cy="993300"/>
            </a:xfrm>
          </p:grpSpPr>
          <p:sp>
            <p:nvSpPr>
              <p:cNvPr id="738" name="Google Shape;738;p43"/>
              <p:cNvSpPr/>
              <p:nvPr/>
            </p:nvSpPr>
            <p:spPr>
              <a:xfrm>
                <a:off x="2726076" y="3125044"/>
                <a:ext cx="989400" cy="993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pic>
            <p:nvPicPr>
              <p:cNvPr id="739" name="Google Shape;739;p4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890126" y="3302549"/>
                <a:ext cx="661296" cy="638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0" name="Google Shape;740;p43"/>
            <p:cNvGrpSpPr/>
            <p:nvPr/>
          </p:nvGrpSpPr>
          <p:grpSpPr>
            <a:xfrm>
              <a:off x="3890666" y="3066610"/>
              <a:ext cx="1566919" cy="772874"/>
              <a:chOff x="3890666" y="3078355"/>
              <a:chExt cx="1566919" cy="772874"/>
            </a:xfrm>
          </p:grpSpPr>
          <p:sp>
            <p:nvSpPr>
              <p:cNvPr id="741" name="Google Shape;741;p43"/>
              <p:cNvSpPr/>
              <p:nvPr/>
            </p:nvSpPr>
            <p:spPr>
              <a:xfrm>
                <a:off x="3890666" y="3078355"/>
                <a:ext cx="1398300" cy="397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l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Firebase</a:t>
                </a:r>
                <a:endParaRPr sz="1000" b="1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742" name="Google Shape;742;p43"/>
              <p:cNvSpPr txBox="1"/>
              <p:nvPr/>
            </p:nvSpPr>
            <p:spPr>
              <a:xfrm>
                <a:off x="3892785" y="3481930"/>
                <a:ext cx="1564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Authentication</a:t>
                </a:r>
                <a:endParaRPr sz="10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</p:grpSp>
      <p:grpSp>
        <p:nvGrpSpPr>
          <p:cNvPr id="743" name="Google Shape;743;p43"/>
          <p:cNvGrpSpPr/>
          <p:nvPr/>
        </p:nvGrpSpPr>
        <p:grpSpPr>
          <a:xfrm>
            <a:off x="304168" y="1595879"/>
            <a:ext cx="1950708" cy="686746"/>
            <a:chOff x="-1302566" y="1785697"/>
            <a:chExt cx="2033894" cy="715808"/>
          </a:xfrm>
        </p:grpSpPr>
        <p:grpSp>
          <p:nvGrpSpPr>
            <p:cNvPr id="744" name="Google Shape;744;p43"/>
            <p:cNvGrpSpPr/>
            <p:nvPr/>
          </p:nvGrpSpPr>
          <p:grpSpPr>
            <a:xfrm>
              <a:off x="-1302566" y="1785697"/>
              <a:ext cx="2033894" cy="715808"/>
              <a:chOff x="366947" y="3001425"/>
              <a:chExt cx="2814299" cy="1006338"/>
            </a:xfrm>
          </p:grpSpPr>
          <p:grpSp>
            <p:nvGrpSpPr>
              <p:cNvPr id="745" name="Google Shape;745;p43"/>
              <p:cNvGrpSpPr/>
              <p:nvPr/>
            </p:nvGrpSpPr>
            <p:grpSpPr>
              <a:xfrm>
                <a:off x="1422042" y="3051578"/>
                <a:ext cx="1759204" cy="956186"/>
                <a:chOff x="1422042" y="3051578"/>
                <a:chExt cx="1759204" cy="956186"/>
              </a:xfrm>
            </p:grpSpPr>
            <p:sp>
              <p:nvSpPr>
                <p:cNvPr id="746" name="Google Shape;746;p43"/>
                <p:cNvSpPr/>
                <p:nvPr/>
              </p:nvSpPr>
              <p:spPr>
                <a:xfrm>
                  <a:off x="1422042" y="3051578"/>
                  <a:ext cx="1398300" cy="397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>
                      <a:solidFill>
                        <a:schemeClr val="lt2"/>
                      </a:solidFill>
                      <a:latin typeface="IBM Plex Sans KR"/>
                      <a:ea typeface="IBM Plex Sans KR"/>
                      <a:cs typeface="IBM Plex Sans KR"/>
                      <a:sym typeface="IBM Plex Sans KR"/>
                    </a:rPr>
                    <a:t>Slack</a:t>
                  </a:r>
                  <a:endParaRPr sz="1000" b="1">
                    <a:solidFill>
                      <a:schemeClr val="lt2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endParaRPr>
                </a:p>
              </p:txBody>
            </p:sp>
            <p:sp>
              <p:nvSpPr>
                <p:cNvPr id="747" name="Google Shape;747;p43"/>
                <p:cNvSpPr txBox="1"/>
                <p:nvPr/>
              </p:nvSpPr>
              <p:spPr>
                <a:xfrm>
                  <a:off x="1422046" y="3453663"/>
                  <a:ext cx="1759200" cy="55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chemeClr val="dk1"/>
                      </a:solidFill>
                      <a:latin typeface="IBM Plex Sans KR"/>
                      <a:ea typeface="IBM Plex Sans KR"/>
                      <a:cs typeface="IBM Plex Sans KR"/>
                      <a:sym typeface="IBM Plex Sans KR"/>
                    </a:rPr>
                    <a:t>빌드 자동화 및 관리</a:t>
                  </a:r>
                  <a:endParaRPr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chemeClr val="dk1"/>
                      </a:solidFill>
                      <a:latin typeface="IBM Plex Sans KR"/>
                      <a:ea typeface="IBM Plex Sans KR"/>
                      <a:cs typeface="IBM Plex Sans KR"/>
                      <a:sym typeface="IBM Plex Sans KR"/>
                    </a:rPr>
                    <a:t>ASCIIDOC</a:t>
                  </a:r>
                  <a:endParaRPr sz="1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endParaRPr>
                </a:p>
              </p:txBody>
            </p:sp>
          </p:grpSp>
          <p:sp>
            <p:nvSpPr>
              <p:cNvPr id="748" name="Google Shape;748;p43"/>
              <p:cNvSpPr/>
              <p:nvPr/>
            </p:nvSpPr>
            <p:spPr>
              <a:xfrm>
                <a:off x="366947" y="3001425"/>
                <a:ext cx="989400" cy="993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pic>
          <p:nvPicPr>
            <p:cNvPr id="749" name="Google Shape;749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1128591" y="1957287"/>
              <a:ext cx="367104" cy="3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0" name="Google Shape;750;p43"/>
          <p:cNvSpPr/>
          <p:nvPr/>
        </p:nvSpPr>
        <p:spPr>
          <a:xfrm>
            <a:off x="5261725" y="3330412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4"/>
          <p:cNvSpPr/>
          <p:nvPr/>
        </p:nvSpPr>
        <p:spPr>
          <a:xfrm>
            <a:off x="3237150" y="3225800"/>
            <a:ext cx="471900" cy="431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56" name="Google Shape;756;p44"/>
          <p:cNvSpPr/>
          <p:nvPr/>
        </p:nvSpPr>
        <p:spPr>
          <a:xfrm rot="10800000">
            <a:off x="-145443" y="5417897"/>
            <a:ext cx="2699843" cy="1433178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4"/>
          <p:cNvSpPr txBox="1">
            <a:spLocks noGrp="1"/>
          </p:cNvSpPr>
          <p:nvPr>
            <p:ph type="ctrTitle" idx="2"/>
          </p:nvPr>
        </p:nvSpPr>
        <p:spPr>
          <a:xfrm>
            <a:off x="3565950" y="1876600"/>
            <a:ext cx="1396500" cy="3459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Figma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58" name="Google Shape;758;p44"/>
          <p:cNvSpPr txBox="1">
            <a:spLocks noGrp="1"/>
          </p:cNvSpPr>
          <p:nvPr>
            <p:ph type="ctrTitle"/>
          </p:nvPr>
        </p:nvSpPr>
        <p:spPr>
          <a:xfrm>
            <a:off x="936150" y="1834000"/>
            <a:ext cx="1161000" cy="431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Github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59" name="Google Shape;759;p44"/>
          <p:cNvSpPr txBox="1">
            <a:spLocks noGrp="1"/>
          </p:cNvSpPr>
          <p:nvPr>
            <p:ph type="subTitle" idx="1"/>
          </p:nvPr>
        </p:nvSpPr>
        <p:spPr>
          <a:xfrm>
            <a:off x="617050" y="2249400"/>
            <a:ext cx="2537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코드 및 이슈 관리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IBM Plex Sans KR"/>
                <a:ea typeface="IBM Plex Sans KR"/>
                <a:cs typeface="IBM Plex Sans KR"/>
                <a:sym typeface="IBM Plex Sans KR"/>
              </a:rPr>
              <a:t>Github.com/tukcomCD2024/ISP</a:t>
            </a:r>
            <a:endParaRPr u="sng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60" name="Google Shape;760;p44"/>
          <p:cNvSpPr txBox="1">
            <a:spLocks noGrp="1"/>
          </p:cNvSpPr>
          <p:nvPr>
            <p:ph type="subTitle" idx="3"/>
          </p:nvPr>
        </p:nvSpPr>
        <p:spPr>
          <a:xfrm>
            <a:off x="3200200" y="2265088"/>
            <a:ext cx="2613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UI/UX , Diagram 작업 및 공유</a:t>
            </a:r>
            <a:endParaRPr sz="16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61" name="Google Shape;761;p44"/>
          <p:cNvSpPr txBox="1">
            <a:spLocks noGrp="1"/>
          </p:cNvSpPr>
          <p:nvPr>
            <p:ph type="ctrTitle" idx="4"/>
          </p:nvPr>
        </p:nvSpPr>
        <p:spPr>
          <a:xfrm>
            <a:off x="908350" y="3227525"/>
            <a:ext cx="1429200" cy="431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Notion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62" name="Google Shape;762;p44"/>
          <p:cNvSpPr txBox="1">
            <a:spLocks noGrp="1"/>
          </p:cNvSpPr>
          <p:nvPr>
            <p:ph type="subTitle" idx="5"/>
          </p:nvPr>
        </p:nvSpPr>
        <p:spPr>
          <a:xfrm>
            <a:off x="576000" y="3658627"/>
            <a:ext cx="1881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문서 작업 및 문서 공유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63" name="Google Shape;763;p44"/>
          <p:cNvSpPr txBox="1">
            <a:spLocks noGrp="1"/>
          </p:cNvSpPr>
          <p:nvPr>
            <p:ph type="ctrTitle" idx="6"/>
          </p:nvPr>
        </p:nvSpPr>
        <p:spPr>
          <a:xfrm>
            <a:off x="3572575" y="3227525"/>
            <a:ext cx="1396500" cy="431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Jira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7"/>
          </p:nvPr>
        </p:nvSpPr>
        <p:spPr>
          <a:xfrm>
            <a:off x="3237150" y="3658625"/>
            <a:ext cx="21870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프로젝트 관리 및 일정 조율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765" name="Google Shape;765;p44"/>
          <p:cNvGrpSpPr/>
          <p:nvPr/>
        </p:nvGrpSpPr>
        <p:grpSpPr>
          <a:xfrm>
            <a:off x="5551500" y="1334400"/>
            <a:ext cx="3470370" cy="2859988"/>
            <a:chOff x="5439925" y="1331225"/>
            <a:chExt cx="3470370" cy="2859988"/>
          </a:xfrm>
        </p:grpSpPr>
        <p:sp>
          <p:nvSpPr>
            <p:cNvPr id="766" name="Google Shape;766;p44"/>
            <p:cNvSpPr/>
            <p:nvPr/>
          </p:nvSpPr>
          <p:spPr>
            <a:xfrm>
              <a:off x="5439925" y="1911745"/>
              <a:ext cx="2516329" cy="2236011"/>
            </a:xfrm>
            <a:custGeom>
              <a:avLst/>
              <a:gdLst/>
              <a:ahLst/>
              <a:cxnLst/>
              <a:rect l="l" t="t" r="r" b="b"/>
              <a:pathLst>
                <a:path w="53160" h="47238" extrusionOk="0">
                  <a:moveTo>
                    <a:pt x="26580" y="0"/>
                  </a:moveTo>
                  <a:cubicBezTo>
                    <a:pt x="16801" y="0"/>
                    <a:pt x="7662" y="6116"/>
                    <a:pt x="4273" y="15877"/>
                  </a:cubicBezTo>
                  <a:cubicBezTo>
                    <a:pt x="0" y="28197"/>
                    <a:pt x="6513" y="41651"/>
                    <a:pt x="18833" y="45924"/>
                  </a:cubicBezTo>
                  <a:cubicBezTo>
                    <a:pt x="21398" y="46815"/>
                    <a:pt x="24011" y="47237"/>
                    <a:pt x="26580" y="47237"/>
                  </a:cubicBezTo>
                  <a:cubicBezTo>
                    <a:pt x="36358" y="47237"/>
                    <a:pt x="45497" y="41116"/>
                    <a:pt x="48886" y="31365"/>
                  </a:cubicBezTo>
                  <a:cubicBezTo>
                    <a:pt x="53159" y="19045"/>
                    <a:pt x="46641" y="5591"/>
                    <a:pt x="34327" y="1318"/>
                  </a:cubicBezTo>
                  <a:lnTo>
                    <a:pt x="34327" y="1312"/>
                  </a:lnTo>
                  <a:cubicBezTo>
                    <a:pt x="31762" y="423"/>
                    <a:pt x="29149" y="0"/>
                    <a:pt x="26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6979358" y="2475698"/>
              <a:ext cx="1930937" cy="1715515"/>
            </a:xfrm>
            <a:custGeom>
              <a:avLst/>
              <a:gdLst/>
              <a:ahLst/>
              <a:cxnLst/>
              <a:rect l="l" t="t" r="r" b="b"/>
              <a:pathLst>
                <a:path w="40793" h="36242" extrusionOk="0">
                  <a:moveTo>
                    <a:pt x="20398" y="0"/>
                  </a:moveTo>
                  <a:cubicBezTo>
                    <a:pt x="12895" y="0"/>
                    <a:pt x="5878" y="4695"/>
                    <a:pt x="3280" y="12180"/>
                  </a:cubicBezTo>
                  <a:cubicBezTo>
                    <a:pt x="0" y="21631"/>
                    <a:pt x="5002" y="31953"/>
                    <a:pt x="14454" y="35233"/>
                  </a:cubicBezTo>
                  <a:cubicBezTo>
                    <a:pt x="16422" y="35917"/>
                    <a:pt x="18428" y="36242"/>
                    <a:pt x="20400" y="36242"/>
                  </a:cubicBezTo>
                  <a:cubicBezTo>
                    <a:pt x="27899" y="36242"/>
                    <a:pt x="34911" y="31547"/>
                    <a:pt x="37512" y="24059"/>
                  </a:cubicBezTo>
                  <a:cubicBezTo>
                    <a:pt x="40792" y="14608"/>
                    <a:pt x="35790" y="4286"/>
                    <a:pt x="26339" y="1006"/>
                  </a:cubicBezTo>
                  <a:cubicBezTo>
                    <a:pt x="24373" y="324"/>
                    <a:pt x="22368" y="0"/>
                    <a:pt x="20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6861920" y="1597628"/>
              <a:ext cx="1477704" cy="1312836"/>
            </a:xfrm>
            <a:custGeom>
              <a:avLst/>
              <a:gdLst/>
              <a:ahLst/>
              <a:cxnLst/>
              <a:rect l="l" t="t" r="r" b="b"/>
              <a:pathLst>
                <a:path w="31218" h="27735" extrusionOk="0">
                  <a:moveTo>
                    <a:pt x="15611" y="1"/>
                  </a:moveTo>
                  <a:cubicBezTo>
                    <a:pt x="9872" y="1"/>
                    <a:pt x="4504" y="3593"/>
                    <a:pt x="2516" y="9323"/>
                  </a:cubicBezTo>
                  <a:cubicBezTo>
                    <a:pt x="1" y="16553"/>
                    <a:pt x="3833" y="24453"/>
                    <a:pt x="11063" y="26962"/>
                  </a:cubicBezTo>
                  <a:cubicBezTo>
                    <a:pt x="12569" y="27486"/>
                    <a:pt x="14105" y="27735"/>
                    <a:pt x="15614" y="27735"/>
                  </a:cubicBezTo>
                  <a:cubicBezTo>
                    <a:pt x="21355" y="27735"/>
                    <a:pt x="26721" y="24140"/>
                    <a:pt x="28708" y="18416"/>
                  </a:cubicBezTo>
                  <a:cubicBezTo>
                    <a:pt x="31218" y="11180"/>
                    <a:pt x="27391" y="3281"/>
                    <a:pt x="20156" y="771"/>
                  </a:cubicBezTo>
                  <a:cubicBezTo>
                    <a:pt x="18652" y="249"/>
                    <a:pt x="17118" y="1"/>
                    <a:pt x="156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6303507" y="1559997"/>
              <a:ext cx="1049796" cy="956167"/>
            </a:xfrm>
            <a:custGeom>
              <a:avLst/>
              <a:gdLst/>
              <a:ahLst/>
              <a:cxnLst/>
              <a:rect l="l" t="t" r="r" b="b"/>
              <a:pathLst>
                <a:path w="22178" h="20200" extrusionOk="0">
                  <a:moveTo>
                    <a:pt x="11087" y="1"/>
                  </a:moveTo>
                  <a:cubicBezTo>
                    <a:pt x="8502" y="1"/>
                    <a:pt x="5917" y="987"/>
                    <a:pt x="3945" y="2959"/>
                  </a:cubicBezTo>
                  <a:cubicBezTo>
                    <a:pt x="1" y="6903"/>
                    <a:pt x="1" y="13298"/>
                    <a:pt x="3945" y="17242"/>
                  </a:cubicBezTo>
                  <a:cubicBezTo>
                    <a:pt x="5917" y="19214"/>
                    <a:pt x="8502" y="20200"/>
                    <a:pt x="11087" y="20200"/>
                  </a:cubicBezTo>
                  <a:cubicBezTo>
                    <a:pt x="13673" y="20200"/>
                    <a:pt x="16259" y="19214"/>
                    <a:pt x="18234" y="17242"/>
                  </a:cubicBezTo>
                  <a:cubicBezTo>
                    <a:pt x="22178" y="13298"/>
                    <a:pt x="22178" y="6903"/>
                    <a:pt x="18234" y="2959"/>
                  </a:cubicBezTo>
                  <a:cubicBezTo>
                    <a:pt x="16259" y="987"/>
                    <a:pt x="13673" y="1"/>
                    <a:pt x="1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7631494" y="1331225"/>
              <a:ext cx="582931" cy="555524"/>
            </a:xfrm>
            <a:custGeom>
              <a:avLst/>
              <a:gdLst/>
              <a:ahLst/>
              <a:cxnLst/>
              <a:rect l="l" t="t" r="r" b="b"/>
              <a:pathLst>
                <a:path w="12315" h="11736" extrusionOk="0">
                  <a:moveTo>
                    <a:pt x="6319" y="1"/>
                  </a:moveTo>
                  <a:cubicBezTo>
                    <a:pt x="3892" y="1"/>
                    <a:pt x="1619" y="1523"/>
                    <a:pt x="777" y="3948"/>
                  </a:cubicBezTo>
                  <a:cubicBezTo>
                    <a:pt x="1" y="6187"/>
                    <a:pt x="647" y="8674"/>
                    <a:pt x="2422" y="10255"/>
                  </a:cubicBezTo>
                  <a:cubicBezTo>
                    <a:pt x="3520" y="11229"/>
                    <a:pt x="4913" y="11736"/>
                    <a:pt x="6320" y="11736"/>
                  </a:cubicBezTo>
                  <a:cubicBezTo>
                    <a:pt x="7188" y="11736"/>
                    <a:pt x="8062" y="11543"/>
                    <a:pt x="8876" y="11148"/>
                  </a:cubicBezTo>
                  <a:cubicBezTo>
                    <a:pt x="11010" y="10114"/>
                    <a:pt x="12315" y="7892"/>
                    <a:pt x="12174" y="5523"/>
                  </a:cubicBezTo>
                  <a:cubicBezTo>
                    <a:pt x="12039" y="3154"/>
                    <a:pt x="10487" y="1103"/>
                    <a:pt x="8241" y="327"/>
                  </a:cubicBezTo>
                  <a:cubicBezTo>
                    <a:pt x="7606" y="106"/>
                    <a:pt x="6957" y="1"/>
                    <a:pt x="6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8051073" y="2258666"/>
              <a:ext cx="753763" cy="669412"/>
            </a:xfrm>
            <a:custGeom>
              <a:avLst/>
              <a:gdLst/>
              <a:ahLst/>
              <a:cxnLst/>
              <a:rect l="l" t="t" r="r" b="b"/>
              <a:pathLst>
                <a:path w="15924" h="14142" extrusionOk="0">
                  <a:moveTo>
                    <a:pt x="7958" y="0"/>
                  </a:moveTo>
                  <a:cubicBezTo>
                    <a:pt x="5040" y="0"/>
                    <a:pt x="2310" y="1822"/>
                    <a:pt x="1294" y="4733"/>
                  </a:cubicBezTo>
                  <a:cubicBezTo>
                    <a:pt x="1" y="8419"/>
                    <a:pt x="1940" y="12451"/>
                    <a:pt x="5626" y="13744"/>
                  </a:cubicBezTo>
                  <a:cubicBezTo>
                    <a:pt x="6398" y="14014"/>
                    <a:pt x="7186" y="14142"/>
                    <a:pt x="7960" y="14142"/>
                  </a:cubicBezTo>
                  <a:cubicBezTo>
                    <a:pt x="10881" y="14142"/>
                    <a:pt x="13613" y="12320"/>
                    <a:pt x="14630" y="9412"/>
                  </a:cubicBezTo>
                  <a:cubicBezTo>
                    <a:pt x="15924" y="5726"/>
                    <a:pt x="13984" y="1694"/>
                    <a:pt x="10298" y="401"/>
                  </a:cubicBezTo>
                  <a:cubicBezTo>
                    <a:pt x="9524" y="129"/>
                    <a:pt x="8734" y="0"/>
                    <a:pt x="7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4"/>
          <p:cNvGrpSpPr/>
          <p:nvPr/>
        </p:nvGrpSpPr>
        <p:grpSpPr>
          <a:xfrm>
            <a:off x="5858942" y="1887135"/>
            <a:ext cx="2869407" cy="2333738"/>
            <a:chOff x="5747367" y="1883960"/>
            <a:chExt cx="2869407" cy="2333738"/>
          </a:xfrm>
        </p:grpSpPr>
        <p:sp>
          <p:nvSpPr>
            <p:cNvPr id="773" name="Google Shape;773;p44"/>
            <p:cNvSpPr/>
            <p:nvPr/>
          </p:nvSpPr>
          <p:spPr>
            <a:xfrm>
              <a:off x="6255651" y="3176024"/>
              <a:ext cx="1131070" cy="948783"/>
            </a:xfrm>
            <a:custGeom>
              <a:avLst/>
              <a:gdLst/>
              <a:ahLst/>
              <a:cxnLst/>
              <a:rect l="l" t="t" r="r" b="b"/>
              <a:pathLst>
                <a:path w="23895" h="20044" extrusionOk="0">
                  <a:moveTo>
                    <a:pt x="18839" y="1"/>
                  </a:moveTo>
                  <a:lnTo>
                    <a:pt x="14290" y="13067"/>
                  </a:lnTo>
                  <a:lnTo>
                    <a:pt x="1" y="16558"/>
                  </a:lnTo>
                  <a:lnTo>
                    <a:pt x="1841" y="20044"/>
                  </a:lnTo>
                  <a:lnTo>
                    <a:pt x="18839" y="16300"/>
                  </a:lnTo>
                  <a:lnTo>
                    <a:pt x="23894" y="953"/>
                  </a:lnTo>
                  <a:lnTo>
                    <a:pt x="18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7088702" y="3489574"/>
              <a:ext cx="100729" cy="471078"/>
            </a:xfrm>
            <a:custGeom>
              <a:avLst/>
              <a:gdLst/>
              <a:ahLst/>
              <a:cxnLst/>
              <a:rect l="l" t="t" r="r" b="b"/>
              <a:pathLst>
                <a:path w="2128" h="9952" extrusionOk="0">
                  <a:moveTo>
                    <a:pt x="1681" y="1"/>
                  </a:moveTo>
                  <a:cubicBezTo>
                    <a:pt x="1599" y="506"/>
                    <a:pt x="65" y="9423"/>
                    <a:pt x="0" y="9952"/>
                  </a:cubicBezTo>
                  <a:lnTo>
                    <a:pt x="1240" y="9676"/>
                  </a:lnTo>
                  <a:lnTo>
                    <a:pt x="1481" y="8953"/>
                  </a:lnTo>
                  <a:lnTo>
                    <a:pt x="2128" y="6960"/>
                  </a:lnTo>
                  <a:lnTo>
                    <a:pt x="1793" y="1682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253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7147682" y="3072265"/>
              <a:ext cx="800198" cy="1022531"/>
            </a:xfrm>
            <a:custGeom>
              <a:avLst/>
              <a:gdLst/>
              <a:ahLst/>
              <a:cxnLst/>
              <a:rect l="l" t="t" r="r" b="b"/>
              <a:pathLst>
                <a:path w="16905" h="21602" extrusionOk="0">
                  <a:moveTo>
                    <a:pt x="5561" y="0"/>
                  </a:moveTo>
                  <a:lnTo>
                    <a:pt x="0" y="2193"/>
                  </a:lnTo>
                  <a:lnTo>
                    <a:pt x="1282" y="21601"/>
                  </a:lnTo>
                  <a:lnTo>
                    <a:pt x="13737" y="21601"/>
                  </a:lnTo>
                  <a:lnTo>
                    <a:pt x="16905" y="1858"/>
                  </a:lnTo>
                  <a:lnTo>
                    <a:pt x="10898" y="18"/>
                  </a:lnTo>
                  <a:lnTo>
                    <a:pt x="5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7282350" y="2674081"/>
              <a:ext cx="59831" cy="117201"/>
            </a:xfrm>
            <a:custGeom>
              <a:avLst/>
              <a:gdLst/>
              <a:ahLst/>
              <a:cxnLst/>
              <a:rect l="l" t="t" r="r" b="b"/>
              <a:pathLst>
                <a:path w="1264" h="2476" extrusionOk="0">
                  <a:moveTo>
                    <a:pt x="1232" y="1"/>
                  </a:moveTo>
                  <a:cubicBezTo>
                    <a:pt x="553" y="1"/>
                    <a:pt x="0" y="553"/>
                    <a:pt x="0" y="1235"/>
                  </a:cubicBezTo>
                  <a:cubicBezTo>
                    <a:pt x="0" y="1922"/>
                    <a:pt x="559" y="2476"/>
                    <a:pt x="1242" y="2476"/>
                  </a:cubicBezTo>
                  <a:cubicBezTo>
                    <a:pt x="1250" y="2476"/>
                    <a:pt x="1257" y="2476"/>
                    <a:pt x="1264" y="2476"/>
                  </a:cubicBezTo>
                  <a:lnTo>
                    <a:pt x="1264" y="1"/>
                  </a:lnTo>
                  <a:cubicBezTo>
                    <a:pt x="1253" y="1"/>
                    <a:pt x="1243" y="1"/>
                    <a:pt x="1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7402534" y="2840228"/>
              <a:ext cx="234024" cy="355675"/>
            </a:xfrm>
            <a:custGeom>
              <a:avLst/>
              <a:gdLst/>
              <a:ahLst/>
              <a:cxnLst/>
              <a:rect l="l" t="t" r="r" b="b"/>
              <a:pathLst>
                <a:path w="4944" h="7514" extrusionOk="0">
                  <a:moveTo>
                    <a:pt x="4944" y="0"/>
                  </a:moveTo>
                  <a:lnTo>
                    <a:pt x="0" y="100"/>
                  </a:lnTo>
                  <a:lnTo>
                    <a:pt x="0" y="6677"/>
                  </a:lnTo>
                  <a:cubicBezTo>
                    <a:pt x="677" y="7229"/>
                    <a:pt x="1511" y="7514"/>
                    <a:pt x="2353" y="7514"/>
                  </a:cubicBezTo>
                  <a:cubicBezTo>
                    <a:pt x="2902" y="7514"/>
                    <a:pt x="3453" y="7393"/>
                    <a:pt x="3968" y="7148"/>
                  </a:cubicBezTo>
                  <a:lnTo>
                    <a:pt x="4944" y="6677"/>
                  </a:lnTo>
                  <a:lnTo>
                    <a:pt x="4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7402534" y="2840228"/>
              <a:ext cx="234024" cy="219445"/>
            </a:xfrm>
            <a:custGeom>
              <a:avLst/>
              <a:gdLst/>
              <a:ahLst/>
              <a:cxnLst/>
              <a:rect l="l" t="t" r="r" b="b"/>
              <a:pathLst>
                <a:path w="4944" h="4636" extrusionOk="0">
                  <a:moveTo>
                    <a:pt x="4944" y="0"/>
                  </a:moveTo>
                  <a:lnTo>
                    <a:pt x="0" y="65"/>
                  </a:lnTo>
                  <a:lnTo>
                    <a:pt x="0" y="4120"/>
                  </a:lnTo>
                  <a:cubicBezTo>
                    <a:pt x="678" y="4459"/>
                    <a:pt x="1512" y="4636"/>
                    <a:pt x="2356" y="4636"/>
                  </a:cubicBezTo>
                  <a:cubicBezTo>
                    <a:pt x="2903" y="4636"/>
                    <a:pt x="3454" y="4561"/>
                    <a:pt x="3968" y="4408"/>
                  </a:cubicBezTo>
                  <a:lnTo>
                    <a:pt x="4944" y="4115"/>
                  </a:lnTo>
                  <a:lnTo>
                    <a:pt x="49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7312929" y="2438445"/>
              <a:ext cx="399602" cy="565701"/>
            </a:xfrm>
            <a:custGeom>
              <a:avLst/>
              <a:gdLst/>
              <a:ahLst/>
              <a:cxnLst/>
              <a:rect l="l" t="t" r="r" b="b"/>
              <a:pathLst>
                <a:path w="8442" h="11951" extrusionOk="0">
                  <a:moveTo>
                    <a:pt x="1" y="1"/>
                  </a:moveTo>
                  <a:lnTo>
                    <a:pt x="1" y="7730"/>
                  </a:lnTo>
                  <a:cubicBezTo>
                    <a:pt x="1" y="10057"/>
                    <a:pt x="1893" y="11944"/>
                    <a:pt x="4221" y="11950"/>
                  </a:cubicBezTo>
                  <a:cubicBezTo>
                    <a:pt x="6549" y="11950"/>
                    <a:pt x="8441" y="10057"/>
                    <a:pt x="8441" y="7730"/>
                  </a:cubicBezTo>
                  <a:lnTo>
                    <a:pt x="84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7199419" y="2303066"/>
              <a:ext cx="609343" cy="418110"/>
            </a:xfrm>
            <a:custGeom>
              <a:avLst/>
              <a:gdLst/>
              <a:ahLst/>
              <a:cxnLst/>
              <a:rect l="l" t="t" r="r" b="b"/>
              <a:pathLst>
                <a:path w="12873" h="8833" extrusionOk="0">
                  <a:moveTo>
                    <a:pt x="6239" y="0"/>
                  </a:moveTo>
                  <a:cubicBezTo>
                    <a:pt x="5310" y="0"/>
                    <a:pt x="4717" y="225"/>
                    <a:pt x="4762" y="304"/>
                  </a:cubicBezTo>
                  <a:cubicBezTo>
                    <a:pt x="4827" y="425"/>
                    <a:pt x="5914" y="1246"/>
                    <a:pt x="5497" y="1246"/>
                  </a:cubicBezTo>
                  <a:cubicBezTo>
                    <a:pt x="5428" y="1246"/>
                    <a:pt x="5320" y="1224"/>
                    <a:pt x="5161" y="1174"/>
                  </a:cubicBezTo>
                  <a:cubicBezTo>
                    <a:pt x="4318" y="907"/>
                    <a:pt x="2530" y="342"/>
                    <a:pt x="1595" y="342"/>
                  </a:cubicBezTo>
                  <a:cubicBezTo>
                    <a:pt x="1272" y="342"/>
                    <a:pt x="1051" y="409"/>
                    <a:pt x="1006" y="580"/>
                  </a:cubicBezTo>
                  <a:cubicBezTo>
                    <a:pt x="823" y="1250"/>
                    <a:pt x="1106" y="2861"/>
                    <a:pt x="1106" y="2861"/>
                  </a:cubicBezTo>
                  <a:lnTo>
                    <a:pt x="283" y="2508"/>
                  </a:lnTo>
                  <a:lnTo>
                    <a:pt x="283" y="2508"/>
                  </a:lnTo>
                  <a:cubicBezTo>
                    <a:pt x="283" y="2508"/>
                    <a:pt x="1" y="5212"/>
                    <a:pt x="3063" y="6140"/>
                  </a:cubicBezTo>
                  <a:cubicBezTo>
                    <a:pt x="3574" y="6295"/>
                    <a:pt x="4075" y="6360"/>
                    <a:pt x="4555" y="6360"/>
                  </a:cubicBezTo>
                  <a:cubicBezTo>
                    <a:pt x="6949" y="6360"/>
                    <a:pt x="8817" y="4753"/>
                    <a:pt x="8817" y="4753"/>
                  </a:cubicBezTo>
                  <a:lnTo>
                    <a:pt x="9993" y="4636"/>
                  </a:lnTo>
                  <a:lnTo>
                    <a:pt x="10304" y="4600"/>
                  </a:lnTo>
                  <a:lnTo>
                    <a:pt x="10246" y="8832"/>
                  </a:lnTo>
                  <a:lnTo>
                    <a:pt x="10839" y="8832"/>
                  </a:lnTo>
                  <a:lnTo>
                    <a:pt x="11639" y="8486"/>
                  </a:lnTo>
                  <a:cubicBezTo>
                    <a:pt x="11639" y="8486"/>
                    <a:pt x="11274" y="7763"/>
                    <a:pt x="12074" y="5705"/>
                  </a:cubicBezTo>
                  <a:cubicBezTo>
                    <a:pt x="12873" y="3642"/>
                    <a:pt x="10786" y="1356"/>
                    <a:pt x="8635" y="480"/>
                  </a:cubicBezTo>
                  <a:cubicBezTo>
                    <a:pt x="7738" y="115"/>
                    <a:pt x="6903" y="0"/>
                    <a:pt x="6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7391694" y="2314616"/>
              <a:ext cx="86244" cy="39335"/>
            </a:xfrm>
            <a:custGeom>
              <a:avLst/>
              <a:gdLst/>
              <a:ahLst/>
              <a:cxnLst/>
              <a:rect l="l" t="t" r="r" b="b"/>
              <a:pathLst>
                <a:path w="1822" h="831" extrusionOk="0">
                  <a:moveTo>
                    <a:pt x="741" y="1"/>
                  </a:moveTo>
                  <a:cubicBezTo>
                    <a:pt x="482" y="119"/>
                    <a:pt x="235" y="265"/>
                    <a:pt x="0" y="430"/>
                  </a:cubicBezTo>
                  <a:cubicBezTo>
                    <a:pt x="447" y="542"/>
                    <a:pt x="852" y="653"/>
                    <a:pt x="1140" y="747"/>
                  </a:cubicBezTo>
                  <a:cubicBezTo>
                    <a:pt x="1324" y="806"/>
                    <a:pt x="1438" y="830"/>
                    <a:pt x="1500" y="830"/>
                  </a:cubicBezTo>
                  <a:cubicBezTo>
                    <a:pt x="1821" y="830"/>
                    <a:pt x="764" y="173"/>
                    <a:pt x="700" y="60"/>
                  </a:cubicBezTo>
                  <a:cubicBezTo>
                    <a:pt x="688" y="42"/>
                    <a:pt x="705" y="24"/>
                    <a:pt x="74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7432876" y="2294309"/>
              <a:ext cx="248461" cy="73511"/>
            </a:xfrm>
            <a:custGeom>
              <a:avLst/>
              <a:gdLst/>
              <a:ahLst/>
              <a:cxnLst/>
              <a:rect l="l" t="t" r="r" b="b"/>
              <a:pathLst>
                <a:path w="5249" h="1553" extrusionOk="0">
                  <a:moveTo>
                    <a:pt x="1805" y="1"/>
                  </a:moveTo>
                  <a:cubicBezTo>
                    <a:pt x="1187" y="1"/>
                    <a:pt x="570" y="124"/>
                    <a:pt x="0" y="371"/>
                  </a:cubicBezTo>
                  <a:cubicBezTo>
                    <a:pt x="237" y="281"/>
                    <a:pt x="704" y="183"/>
                    <a:pt x="1315" y="183"/>
                  </a:cubicBezTo>
                  <a:cubicBezTo>
                    <a:pt x="1978" y="183"/>
                    <a:pt x="2810" y="298"/>
                    <a:pt x="3703" y="665"/>
                  </a:cubicBezTo>
                  <a:cubicBezTo>
                    <a:pt x="4256" y="888"/>
                    <a:pt x="4773" y="1188"/>
                    <a:pt x="5249" y="1553"/>
                  </a:cubicBezTo>
                  <a:cubicBezTo>
                    <a:pt x="4373" y="565"/>
                    <a:pt x="3121" y="1"/>
                    <a:pt x="1805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7426722" y="2311871"/>
              <a:ext cx="6154" cy="2793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9" y="12"/>
                    <a:pt x="42" y="35"/>
                    <a:pt x="1" y="59"/>
                  </a:cubicBezTo>
                  <a:cubicBezTo>
                    <a:pt x="48" y="41"/>
                    <a:pt x="89" y="18"/>
                    <a:pt x="130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7703586" y="2674128"/>
              <a:ext cx="67358" cy="134952"/>
            </a:xfrm>
            <a:custGeom>
              <a:avLst/>
              <a:gdLst/>
              <a:ahLst/>
              <a:cxnLst/>
              <a:rect l="l" t="t" r="r" b="b"/>
              <a:pathLst>
                <a:path w="1423" h="2851" extrusionOk="0">
                  <a:moveTo>
                    <a:pt x="0" y="0"/>
                  </a:moveTo>
                  <a:lnTo>
                    <a:pt x="0" y="2851"/>
                  </a:lnTo>
                  <a:cubicBezTo>
                    <a:pt x="788" y="2851"/>
                    <a:pt x="1423" y="2216"/>
                    <a:pt x="1423" y="1428"/>
                  </a:cubicBezTo>
                  <a:cubicBezTo>
                    <a:pt x="1423" y="641"/>
                    <a:pt x="788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7395576" y="3383874"/>
              <a:ext cx="493325" cy="586528"/>
            </a:xfrm>
            <a:custGeom>
              <a:avLst/>
              <a:gdLst/>
              <a:ahLst/>
              <a:cxnLst/>
              <a:rect l="l" t="t" r="r" b="b"/>
              <a:pathLst>
                <a:path w="10422" h="12391" extrusionOk="0">
                  <a:moveTo>
                    <a:pt x="10187" y="0"/>
                  </a:moveTo>
                  <a:lnTo>
                    <a:pt x="7988" y="8852"/>
                  </a:lnTo>
                  <a:lnTo>
                    <a:pt x="0" y="12238"/>
                  </a:lnTo>
                  <a:lnTo>
                    <a:pt x="236" y="12391"/>
                  </a:lnTo>
                  <a:lnTo>
                    <a:pt x="2064" y="11956"/>
                  </a:lnTo>
                  <a:cubicBezTo>
                    <a:pt x="2933" y="11750"/>
                    <a:pt x="3786" y="11544"/>
                    <a:pt x="4326" y="11415"/>
                  </a:cubicBezTo>
                  <a:lnTo>
                    <a:pt x="4479" y="11380"/>
                  </a:lnTo>
                  <a:lnTo>
                    <a:pt x="4315" y="11027"/>
                  </a:lnTo>
                  <a:lnTo>
                    <a:pt x="9440" y="9170"/>
                  </a:lnTo>
                  <a:lnTo>
                    <a:pt x="9769" y="7130"/>
                  </a:lnTo>
                  <a:lnTo>
                    <a:pt x="10422" y="3057"/>
                  </a:lnTo>
                  <a:lnTo>
                    <a:pt x="10298" y="2581"/>
                  </a:lnTo>
                  <a:cubicBezTo>
                    <a:pt x="10116" y="1893"/>
                    <a:pt x="10063" y="1176"/>
                    <a:pt x="10140" y="471"/>
                  </a:cubicBezTo>
                  <a:lnTo>
                    <a:pt x="10187" y="0"/>
                  </a:lnTo>
                  <a:close/>
                </a:path>
              </a:pathLst>
            </a:custGeom>
            <a:solidFill>
              <a:srgbClr val="2144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7349945" y="3917485"/>
              <a:ext cx="337830" cy="158099"/>
            </a:xfrm>
            <a:custGeom>
              <a:avLst/>
              <a:gdLst/>
              <a:ahLst/>
              <a:cxnLst/>
              <a:rect l="l" t="t" r="r" b="b"/>
              <a:pathLst>
                <a:path w="7137" h="3340" extrusionOk="0">
                  <a:moveTo>
                    <a:pt x="5843" y="1"/>
                  </a:moveTo>
                  <a:lnTo>
                    <a:pt x="5844" y="3"/>
                  </a:lnTo>
                  <a:lnTo>
                    <a:pt x="5844" y="3"/>
                  </a:lnTo>
                  <a:cubicBezTo>
                    <a:pt x="5846" y="2"/>
                    <a:pt x="5847" y="1"/>
                    <a:pt x="5849" y="1"/>
                  </a:cubicBezTo>
                  <a:close/>
                  <a:moveTo>
                    <a:pt x="5844" y="3"/>
                  </a:moveTo>
                  <a:cubicBezTo>
                    <a:pt x="5662" y="63"/>
                    <a:pt x="2856" y="728"/>
                    <a:pt x="1200" y="1118"/>
                  </a:cubicBezTo>
                  <a:cubicBezTo>
                    <a:pt x="494" y="1288"/>
                    <a:pt x="0" y="1917"/>
                    <a:pt x="0" y="2640"/>
                  </a:cubicBezTo>
                  <a:lnTo>
                    <a:pt x="0" y="3340"/>
                  </a:lnTo>
                  <a:lnTo>
                    <a:pt x="7136" y="3169"/>
                  </a:lnTo>
                  <a:lnTo>
                    <a:pt x="5844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7607590" y="3917485"/>
              <a:ext cx="19218" cy="5065"/>
            </a:xfrm>
            <a:custGeom>
              <a:avLst/>
              <a:gdLst/>
              <a:ahLst/>
              <a:cxnLst/>
              <a:rect l="l" t="t" r="r" b="b"/>
              <a:pathLst>
                <a:path w="406" h="107" extrusionOk="0">
                  <a:moveTo>
                    <a:pt x="406" y="1"/>
                  </a:moveTo>
                  <a:cubicBezTo>
                    <a:pt x="376" y="13"/>
                    <a:pt x="230" y="48"/>
                    <a:pt x="0" y="107"/>
                  </a:cubicBezTo>
                  <a:lnTo>
                    <a:pt x="0" y="107"/>
                  </a:lnTo>
                  <a:cubicBezTo>
                    <a:pt x="230" y="48"/>
                    <a:pt x="376" y="13"/>
                    <a:pt x="406" y="1"/>
                  </a:cubicBezTo>
                  <a:close/>
                  <a:moveTo>
                    <a:pt x="406" y="1"/>
                  </a:moveTo>
                  <a:lnTo>
                    <a:pt x="406" y="1"/>
                  </a:lnTo>
                  <a:close/>
                </a:path>
              </a:pathLst>
            </a:custGeom>
            <a:solidFill>
              <a:srgbClr val="253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7600348" y="3922502"/>
              <a:ext cx="7290" cy="1704"/>
            </a:xfrm>
            <a:custGeom>
              <a:avLst/>
              <a:gdLst/>
              <a:ahLst/>
              <a:cxnLst/>
              <a:rect l="l" t="t" r="r" b="b"/>
              <a:pathLst>
                <a:path w="154" h="36" extrusionOk="0">
                  <a:moveTo>
                    <a:pt x="153" y="1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153" y="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03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7578905" y="3917248"/>
              <a:ext cx="104137" cy="138313"/>
            </a:xfrm>
            <a:custGeom>
              <a:avLst/>
              <a:gdLst/>
              <a:ahLst/>
              <a:cxnLst/>
              <a:rect l="l" t="t" r="r" b="b"/>
              <a:pathLst>
                <a:path w="2200" h="2922" extrusionOk="0">
                  <a:moveTo>
                    <a:pt x="1012" y="0"/>
                  </a:moveTo>
                  <a:lnTo>
                    <a:pt x="1012" y="6"/>
                  </a:lnTo>
                  <a:cubicBezTo>
                    <a:pt x="982" y="18"/>
                    <a:pt x="836" y="53"/>
                    <a:pt x="606" y="112"/>
                  </a:cubicBezTo>
                  <a:lnTo>
                    <a:pt x="453" y="147"/>
                  </a:lnTo>
                  <a:lnTo>
                    <a:pt x="1" y="276"/>
                  </a:lnTo>
                  <a:lnTo>
                    <a:pt x="883" y="2921"/>
                  </a:lnTo>
                  <a:lnTo>
                    <a:pt x="2199" y="2921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7598975" y="3160167"/>
              <a:ext cx="743160" cy="942677"/>
            </a:xfrm>
            <a:custGeom>
              <a:avLst/>
              <a:gdLst/>
              <a:ahLst/>
              <a:cxnLst/>
              <a:rect l="l" t="t" r="r" b="b"/>
              <a:pathLst>
                <a:path w="15700" h="19915" extrusionOk="0">
                  <a:moveTo>
                    <a:pt x="7371" y="1"/>
                  </a:moveTo>
                  <a:lnTo>
                    <a:pt x="6660" y="1646"/>
                  </a:lnTo>
                  <a:cubicBezTo>
                    <a:pt x="5461" y="4415"/>
                    <a:pt x="5608" y="7577"/>
                    <a:pt x="7059" y="10216"/>
                  </a:cubicBezTo>
                  <a:lnTo>
                    <a:pt x="8411" y="12708"/>
                  </a:lnTo>
                  <a:lnTo>
                    <a:pt x="0" y="15759"/>
                  </a:lnTo>
                  <a:lnTo>
                    <a:pt x="2416" y="19915"/>
                  </a:lnTo>
                  <a:lnTo>
                    <a:pt x="15700" y="15442"/>
                  </a:lnTo>
                  <a:lnTo>
                    <a:pt x="7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747367" y="4054095"/>
              <a:ext cx="2608395" cy="87712"/>
            </a:xfrm>
            <a:custGeom>
              <a:avLst/>
              <a:gdLst/>
              <a:ahLst/>
              <a:cxnLst/>
              <a:rect l="l" t="t" r="r" b="b"/>
              <a:pathLst>
                <a:path w="55105" h="1853" extrusionOk="0">
                  <a:moveTo>
                    <a:pt x="329" y="1"/>
                  </a:moveTo>
                  <a:lnTo>
                    <a:pt x="54776" y="1"/>
                  </a:lnTo>
                  <a:cubicBezTo>
                    <a:pt x="54958" y="1"/>
                    <a:pt x="55105" y="148"/>
                    <a:pt x="55105" y="330"/>
                  </a:cubicBezTo>
                  <a:lnTo>
                    <a:pt x="55105" y="1523"/>
                  </a:lnTo>
                  <a:cubicBezTo>
                    <a:pt x="55105" y="1705"/>
                    <a:pt x="54958" y="1852"/>
                    <a:pt x="54776" y="1852"/>
                  </a:cubicBezTo>
                  <a:lnTo>
                    <a:pt x="329" y="1852"/>
                  </a:lnTo>
                  <a:cubicBezTo>
                    <a:pt x="147" y="1852"/>
                    <a:pt x="0" y="1705"/>
                    <a:pt x="0" y="1523"/>
                  </a:cubicBezTo>
                  <a:lnTo>
                    <a:pt x="0" y="330"/>
                  </a:lnTo>
                  <a:cubicBezTo>
                    <a:pt x="0" y="148"/>
                    <a:pt x="147" y="1"/>
                    <a:pt x="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5838629" y="3364372"/>
              <a:ext cx="949635" cy="689766"/>
            </a:xfrm>
            <a:custGeom>
              <a:avLst/>
              <a:gdLst/>
              <a:ahLst/>
              <a:cxnLst/>
              <a:rect l="l" t="t" r="r" b="b"/>
              <a:pathLst>
                <a:path w="20062" h="14572" extrusionOk="0">
                  <a:moveTo>
                    <a:pt x="0" y="1"/>
                  </a:moveTo>
                  <a:lnTo>
                    <a:pt x="2022" y="14572"/>
                  </a:lnTo>
                  <a:lnTo>
                    <a:pt x="20061" y="14572"/>
                  </a:lnTo>
                  <a:lnTo>
                    <a:pt x="18039" y="1"/>
                  </a:lnTo>
                  <a:close/>
                </a:path>
              </a:pathLst>
            </a:custGeom>
            <a:solidFill>
              <a:srgbClr val="D5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6676082" y="3364372"/>
              <a:ext cx="589889" cy="689766"/>
            </a:xfrm>
            <a:custGeom>
              <a:avLst/>
              <a:gdLst/>
              <a:ahLst/>
              <a:cxnLst/>
              <a:rect l="l" t="t" r="r" b="b"/>
              <a:pathLst>
                <a:path w="12462" h="14572" extrusionOk="0">
                  <a:moveTo>
                    <a:pt x="0" y="1"/>
                  </a:moveTo>
                  <a:lnTo>
                    <a:pt x="2022" y="14572"/>
                  </a:lnTo>
                  <a:lnTo>
                    <a:pt x="12461" y="14572"/>
                  </a:lnTo>
                  <a:lnTo>
                    <a:pt x="12461" y="13285"/>
                  </a:lnTo>
                  <a:lnTo>
                    <a:pt x="3198" y="13285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6156342" y="3614349"/>
              <a:ext cx="250733" cy="249929"/>
            </a:xfrm>
            <a:custGeom>
              <a:avLst/>
              <a:gdLst/>
              <a:ahLst/>
              <a:cxnLst/>
              <a:rect l="l" t="t" r="r" b="b"/>
              <a:pathLst>
                <a:path w="5297" h="5280" extrusionOk="0">
                  <a:moveTo>
                    <a:pt x="1885" y="0"/>
                  </a:moveTo>
                  <a:cubicBezTo>
                    <a:pt x="1652" y="0"/>
                    <a:pt x="1424" y="61"/>
                    <a:pt x="1347" y="180"/>
                  </a:cubicBezTo>
                  <a:cubicBezTo>
                    <a:pt x="89" y="2108"/>
                    <a:pt x="1" y="3742"/>
                    <a:pt x="2164" y="5165"/>
                  </a:cubicBezTo>
                  <a:cubicBezTo>
                    <a:pt x="2283" y="5243"/>
                    <a:pt x="2470" y="5280"/>
                    <a:pt x="2654" y="5280"/>
                  </a:cubicBezTo>
                  <a:cubicBezTo>
                    <a:pt x="2859" y="5280"/>
                    <a:pt x="3061" y="5234"/>
                    <a:pt x="3163" y="5147"/>
                  </a:cubicBezTo>
                  <a:cubicBezTo>
                    <a:pt x="5297" y="3254"/>
                    <a:pt x="4168" y="1979"/>
                    <a:pt x="2446" y="169"/>
                  </a:cubicBezTo>
                  <a:cubicBezTo>
                    <a:pt x="2339" y="56"/>
                    <a:pt x="2109" y="0"/>
                    <a:pt x="1885" y="0"/>
                  </a:cubicBezTo>
                  <a:close/>
                </a:path>
              </a:pathLst>
            </a:custGeom>
            <a:solidFill>
              <a:srgbClr val="8BC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6207275" y="3671105"/>
              <a:ext cx="136372" cy="136183"/>
            </a:xfrm>
            <a:custGeom>
              <a:avLst/>
              <a:gdLst/>
              <a:ahLst/>
              <a:cxnLst/>
              <a:rect l="l" t="t" r="r" b="b"/>
              <a:pathLst>
                <a:path w="2881" h="2877" extrusionOk="0">
                  <a:moveTo>
                    <a:pt x="1020" y="0"/>
                  </a:moveTo>
                  <a:cubicBezTo>
                    <a:pt x="894" y="0"/>
                    <a:pt x="771" y="33"/>
                    <a:pt x="729" y="98"/>
                  </a:cubicBezTo>
                  <a:cubicBezTo>
                    <a:pt x="47" y="1144"/>
                    <a:pt x="0" y="2038"/>
                    <a:pt x="1176" y="2814"/>
                  </a:cubicBezTo>
                  <a:cubicBezTo>
                    <a:pt x="1240" y="2856"/>
                    <a:pt x="1343" y="2876"/>
                    <a:pt x="1445" y="2876"/>
                  </a:cubicBezTo>
                  <a:cubicBezTo>
                    <a:pt x="1557" y="2876"/>
                    <a:pt x="1667" y="2851"/>
                    <a:pt x="1722" y="2802"/>
                  </a:cubicBezTo>
                  <a:cubicBezTo>
                    <a:pt x="2880" y="1773"/>
                    <a:pt x="2269" y="1080"/>
                    <a:pt x="1329" y="92"/>
                  </a:cubicBezTo>
                  <a:cubicBezTo>
                    <a:pt x="1271" y="31"/>
                    <a:pt x="1144" y="0"/>
                    <a:pt x="1020" y="0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5860592" y="2596498"/>
              <a:ext cx="816623" cy="691990"/>
            </a:xfrm>
            <a:custGeom>
              <a:avLst/>
              <a:gdLst/>
              <a:ahLst/>
              <a:cxnLst/>
              <a:rect l="l" t="t" r="r" b="b"/>
              <a:pathLst>
                <a:path w="17252" h="14619" extrusionOk="0">
                  <a:moveTo>
                    <a:pt x="1388" y="0"/>
                  </a:moveTo>
                  <a:cubicBezTo>
                    <a:pt x="624" y="0"/>
                    <a:pt x="0" y="623"/>
                    <a:pt x="0" y="1387"/>
                  </a:cubicBezTo>
                  <a:lnTo>
                    <a:pt x="0" y="9505"/>
                  </a:lnTo>
                  <a:cubicBezTo>
                    <a:pt x="0" y="10275"/>
                    <a:pt x="624" y="10898"/>
                    <a:pt x="1388" y="10898"/>
                  </a:cubicBezTo>
                  <a:lnTo>
                    <a:pt x="2269" y="10898"/>
                  </a:lnTo>
                  <a:lnTo>
                    <a:pt x="5273" y="14618"/>
                  </a:lnTo>
                  <a:lnTo>
                    <a:pt x="5038" y="10892"/>
                  </a:lnTo>
                  <a:lnTo>
                    <a:pt x="15865" y="10892"/>
                  </a:lnTo>
                  <a:cubicBezTo>
                    <a:pt x="16629" y="10892"/>
                    <a:pt x="17252" y="10275"/>
                    <a:pt x="17252" y="9505"/>
                  </a:cubicBezTo>
                  <a:lnTo>
                    <a:pt x="17252" y="1387"/>
                  </a:lnTo>
                  <a:cubicBezTo>
                    <a:pt x="17252" y="623"/>
                    <a:pt x="16629" y="0"/>
                    <a:pt x="15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5956872" y="2675217"/>
              <a:ext cx="56802" cy="48660"/>
            </a:xfrm>
            <a:custGeom>
              <a:avLst/>
              <a:gdLst/>
              <a:ahLst/>
              <a:cxnLst/>
              <a:rect l="l" t="t" r="r" b="b"/>
              <a:pathLst>
                <a:path w="1200" h="1028" extrusionOk="0">
                  <a:moveTo>
                    <a:pt x="688" y="1"/>
                  </a:moveTo>
                  <a:cubicBezTo>
                    <a:pt x="229" y="1"/>
                    <a:pt x="0" y="553"/>
                    <a:pt x="323" y="876"/>
                  </a:cubicBezTo>
                  <a:cubicBezTo>
                    <a:pt x="428" y="981"/>
                    <a:pt x="556" y="1028"/>
                    <a:pt x="682" y="1028"/>
                  </a:cubicBezTo>
                  <a:cubicBezTo>
                    <a:pt x="946" y="1028"/>
                    <a:pt x="1199" y="822"/>
                    <a:pt x="1199" y="512"/>
                  </a:cubicBezTo>
                  <a:cubicBezTo>
                    <a:pt x="1199" y="230"/>
                    <a:pt x="970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062571" y="2675217"/>
              <a:ext cx="57086" cy="48660"/>
            </a:xfrm>
            <a:custGeom>
              <a:avLst/>
              <a:gdLst/>
              <a:ahLst/>
              <a:cxnLst/>
              <a:rect l="l" t="t" r="r" b="b"/>
              <a:pathLst>
                <a:path w="1206" h="1028" extrusionOk="0">
                  <a:moveTo>
                    <a:pt x="688" y="1"/>
                  </a:moveTo>
                  <a:cubicBezTo>
                    <a:pt x="230" y="1"/>
                    <a:pt x="1" y="553"/>
                    <a:pt x="324" y="876"/>
                  </a:cubicBezTo>
                  <a:cubicBezTo>
                    <a:pt x="429" y="981"/>
                    <a:pt x="558" y="1028"/>
                    <a:pt x="684" y="1028"/>
                  </a:cubicBezTo>
                  <a:cubicBezTo>
                    <a:pt x="950" y="1028"/>
                    <a:pt x="1206" y="822"/>
                    <a:pt x="1206" y="512"/>
                  </a:cubicBezTo>
                  <a:cubicBezTo>
                    <a:pt x="1206" y="230"/>
                    <a:pt x="971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6168602" y="2675217"/>
              <a:ext cx="56802" cy="48660"/>
            </a:xfrm>
            <a:custGeom>
              <a:avLst/>
              <a:gdLst/>
              <a:ahLst/>
              <a:cxnLst/>
              <a:rect l="l" t="t" r="r" b="b"/>
              <a:pathLst>
                <a:path w="1200" h="1028" extrusionOk="0">
                  <a:moveTo>
                    <a:pt x="688" y="1"/>
                  </a:moveTo>
                  <a:cubicBezTo>
                    <a:pt x="229" y="1"/>
                    <a:pt x="0" y="553"/>
                    <a:pt x="324" y="876"/>
                  </a:cubicBezTo>
                  <a:cubicBezTo>
                    <a:pt x="428" y="981"/>
                    <a:pt x="556" y="1028"/>
                    <a:pt x="682" y="1028"/>
                  </a:cubicBezTo>
                  <a:cubicBezTo>
                    <a:pt x="946" y="1028"/>
                    <a:pt x="1199" y="822"/>
                    <a:pt x="1199" y="512"/>
                  </a:cubicBezTo>
                  <a:cubicBezTo>
                    <a:pt x="1199" y="230"/>
                    <a:pt x="970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947405" y="2788727"/>
              <a:ext cx="642999" cy="25088"/>
            </a:xfrm>
            <a:custGeom>
              <a:avLst/>
              <a:gdLst/>
              <a:ahLst/>
              <a:cxnLst/>
              <a:rect l="l" t="t" r="r" b="b"/>
              <a:pathLst>
                <a:path w="13584" h="530" extrusionOk="0">
                  <a:moveTo>
                    <a:pt x="347" y="1"/>
                  </a:moveTo>
                  <a:cubicBezTo>
                    <a:pt x="0" y="1"/>
                    <a:pt x="2" y="530"/>
                    <a:pt x="353" y="530"/>
                  </a:cubicBezTo>
                  <a:lnTo>
                    <a:pt x="13225" y="530"/>
                  </a:lnTo>
                  <a:cubicBezTo>
                    <a:pt x="13582" y="530"/>
                    <a:pt x="13584" y="1"/>
                    <a:pt x="13231" y="1"/>
                  </a:cubicBezTo>
                  <a:cubicBezTo>
                    <a:pt x="13229" y="1"/>
                    <a:pt x="13227" y="1"/>
                    <a:pt x="13225" y="1"/>
                  </a:cubicBezTo>
                  <a:lnTo>
                    <a:pt x="353" y="1"/>
                  </a:lnTo>
                  <a:cubicBezTo>
                    <a:pt x="351" y="1"/>
                    <a:pt x="349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7405" y="2872226"/>
              <a:ext cx="642999" cy="25324"/>
            </a:xfrm>
            <a:custGeom>
              <a:avLst/>
              <a:gdLst/>
              <a:ahLst/>
              <a:cxnLst/>
              <a:rect l="l" t="t" r="r" b="b"/>
              <a:pathLst>
                <a:path w="13584" h="535" extrusionOk="0">
                  <a:moveTo>
                    <a:pt x="353" y="0"/>
                  </a:moveTo>
                  <a:cubicBezTo>
                    <a:pt x="0" y="0"/>
                    <a:pt x="0" y="535"/>
                    <a:pt x="353" y="535"/>
                  </a:cubicBezTo>
                  <a:lnTo>
                    <a:pt x="13225" y="535"/>
                  </a:lnTo>
                  <a:cubicBezTo>
                    <a:pt x="13584" y="535"/>
                    <a:pt x="13584" y="0"/>
                    <a:pt x="13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947405" y="2963725"/>
              <a:ext cx="642999" cy="25372"/>
            </a:xfrm>
            <a:custGeom>
              <a:avLst/>
              <a:gdLst/>
              <a:ahLst/>
              <a:cxnLst/>
              <a:rect l="l" t="t" r="r" b="b"/>
              <a:pathLst>
                <a:path w="13584" h="536" extrusionOk="0">
                  <a:moveTo>
                    <a:pt x="353" y="1"/>
                  </a:moveTo>
                  <a:cubicBezTo>
                    <a:pt x="0" y="1"/>
                    <a:pt x="0" y="536"/>
                    <a:pt x="353" y="536"/>
                  </a:cubicBezTo>
                  <a:lnTo>
                    <a:pt x="13225" y="536"/>
                  </a:lnTo>
                  <a:cubicBezTo>
                    <a:pt x="13584" y="536"/>
                    <a:pt x="13584" y="1"/>
                    <a:pt x="13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8021583" y="2569233"/>
              <a:ext cx="595190" cy="595143"/>
            </a:xfrm>
            <a:custGeom>
              <a:avLst/>
              <a:gdLst/>
              <a:ahLst/>
              <a:cxnLst/>
              <a:rect l="l" t="t" r="r" b="b"/>
              <a:pathLst>
                <a:path w="12574" h="12573" extrusionOk="0">
                  <a:moveTo>
                    <a:pt x="6290" y="0"/>
                  </a:moveTo>
                  <a:cubicBezTo>
                    <a:pt x="2816" y="0"/>
                    <a:pt x="0" y="2816"/>
                    <a:pt x="0" y="6284"/>
                  </a:cubicBezTo>
                  <a:cubicBezTo>
                    <a:pt x="0" y="9757"/>
                    <a:pt x="2816" y="12573"/>
                    <a:pt x="6290" y="12573"/>
                  </a:cubicBezTo>
                  <a:cubicBezTo>
                    <a:pt x="9764" y="12573"/>
                    <a:pt x="12573" y="9757"/>
                    <a:pt x="12573" y="6284"/>
                  </a:cubicBezTo>
                  <a:cubicBezTo>
                    <a:pt x="12573" y="2816"/>
                    <a:pt x="9764" y="0"/>
                    <a:pt x="6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8300908" y="2673560"/>
              <a:ext cx="223753" cy="209883"/>
            </a:xfrm>
            <a:custGeom>
              <a:avLst/>
              <a:gdLst/>
              <a:ahLst/>
              <a:cxnLst/>
              <a:rect l="l" t="t" r="r" b="b"/>
              <a:pathLst>
                <a:path w="4727" h="4434" extrusionOk="0">
                  <a:moveTo>
                    <a:pt x="224" y="0"/>
                  </a:moveTo>
                  <a:lnTo>
                    <a:pt x="207" y="6"/>
                  </a:lnTo>
                  <a:cubicBezTo>
                    <a:pt x="83" y="30"/>
                    <a:pt x="1" y="147"/>
                    <a:pt x="13" y="277"/>
                  </a:cubicBezTo>
                  <a:cubicBezTo>
                    <a:pt x="24" y="400"/>
                    <a:pt x="130" y="494"/>
                    <a:pt x="259" y="494"/>
                  </a:cubicBezTo>
                  <a:cubicBezTo>
                    <a:pt x="847" y="535"/>
                    <a:pt x="1423" y="694"/>
                    <a:pt x="1946" y="958"/>
                  </a:cubicBezTo>
                  <a:cubicBezTo>
                    <a:pt x="3075" y="1546"/>
                    <a:pt x="3792" y="2463"/>
                    <a:pt x="4127" y="3686"/>
                  </a:cubicBezTo>
                  <a:cubicBezTo>
                    <a:pt x="4174" y="3856"/>
                    <a:pt x="4203" y="4032"/>
                    <a:pt x="4233" y="4209"/>
                  </a:cubicBezTo>
                  <a:cubicBezTo>
                    <a:pt x="4250" y="4320"/>
                    <a:pt x="4333" y="4415"/>
                    <a:pt x="4450" y="4432"/>
                  </a:cubicBezTo>
                  <a:cubicBezTo>
                    <a:pt x="4459" y="4433"/>
                    <a:pt x="4467" y="4433"/>
                    <a:pt x="4476" y="4433"/>
                  </a:cubicBezTo>
                  <a:cubicBezTo>
                    <a:pt x="4584" y="4433"/>
                    <a:pt x="4682" y="4365"/>
                    <a:pt x="4715" y="4262"/>
                  </a:cubicBezTo>
                  <a:cubicBezTo>
                    <a:pt x="4721" y="4256"/>
                    <a:pt x="4721" y="4250"/>
                    <a:pt x="4727" y="4238"/>
                  </a:cubicBezTo>
                  <a:lnTo>
                    <a:pt x="4727" y="4127"/>
                  </a:lnTo>
                  <a:lnTo>
                    <a:pt x="4703" y="3997"/>
                  </a:lnTo>
                  <a:cubicBezTo>
                    <a:pt x="4544" y="2986"/>
                    <a:pt x="4062" y="2058"/>
                    <a:pt x="3334" y="1346"/>
                  </a:cubicBezTo>
                  <a:cubicBezTo>
                    <a:pt x="2552" y="588"/>
                    <a:pt x="1611" y="159"/>
                    <a:pt x="530" y="24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8297310" y="2730883"/>
              <a:ext cx="163921" cy="151661"/>
            </a:xfrm>
            <a:custGeom>
              <a:avLst/>
              <a:gdLst/>
              <a:ahLst/>
              <a:cxnLst/>
              <a:rect l="l" t="t" r="r" b="b"/>
              <a:pathLst>
                <a:path w="3463" h="3204" extrusionOk="0">
                  <a:moveTo>
                    <a:pt x="335" y="0"/>
                  </a:moveTo>
                  <a:cubicBezTo>
                    <a:pt x="312" y="0"/>
                    <a:pt x="288" y="6"/>
                    <a:pt x="271" y="12"/>
                  </a:cubicBezTo>
                  <a:cubicBezTo>
                    <a:pt x="0" y="77"/>
                    <a:pt x="30" y="464"/>
                    <a:pt x="306" y="494"/>
                  </a:cubicBezTo>
                  <a:cubicBezTo>
                    <a:pt x="371" y="506"/>
                    <a:pt x="441" y="512"/>
                    <a:pt x="512" y="523"/>
                  </a:cubicBezTo>
                  <a:cubicBezTo>
                    <a:pt x="1423" y="694"/>
                    <a:pt x="2122" y="1170"/>
                    <a:pt x="2598" y="1969"/>
                  </a:cubicBezTo>
                  <a:cubicBezTo>
                    <a:pt x="2786" y="2287"/>
                    <a:pt x="2910" y="2633"/>
                    <a:pt x="2975" y="2998"/>
                  </a:cubicBezTo>
                  <a:cubicBezTo>
                    <a:pt x="2992" y="3117"/>
                    <a:pt x="3091" y="3204"/>
                    <a:pt x="3215" y="3204"/>
                  </a:cubicBezTo>
                  <a:cubicBezTo>
                    <a:pt x="3219" y="3204"/>
                    <a:pt x="3223" y="3204"/>
                    <a:pt x="3227" y="3204"/>
                  </a:cubicBezTo>
                  <a:cubicBezTo>
                    <a:pt x="3345" y="3204"/>
                    <a:pt x="3451" y="3109"/>
                    <a:pt x="3457" y="2986"/>
                  </a:cubicBezTo>
                  <a:cubicBezTo>
                    <a:pt x="3462" y="2921"/>
                    <a:pt x="3451" y="2857"/>
                    <a:pt x="3439" y="2798"/>
                  </a:cubicBezTo>
                  <a:cubicBezTo>
                    <a:pt x="3180" y="1511"/>
                    <a:pt x="2228" y="476"/>
                    <a:pt x="970" y="124"/>
                  </a:cubicBezTo>
                  <a:cubicBezTo>
                    <a:pt x="759" y="59"/>
                    <a:pt x="547" y="18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8300624" y="2790147"/>
              <a:ext cx="102670" cy="94528"/>
            </a:xfrm>
            <a:custGeom>
              <a:avLst/>
              <a:gdLst/>
              <a:ahLst/>
              <a:cxnLst/>
              <a:rect l="l" t="t" r="r" b="b"/>
              <a:pathLst>
                <a:path w="2169" h="1997" extrusionOk="0">
                  <a:moveTo>
                    <a:pt x="248" y="0"/>
                  </a:moveTo>
                  <a:cubicBezTo>
                    <a:pt x="230" y="0"/>
                    <a:pt x="213" y="0"/>
                    <a:pt x="201" y="6"/>
                  </a:cubicBezTo>
                  <a:cubicBezTo>
                    <a:pt x="83" y="29"/>
                    <a:pt x="1" y="135"/>
                    <a:pt x="7" y="253"/>
                  </a:cubicBezTo>
                  <a:cubicBezTo>
                    <a:pt x="7" y="382"/>
                    <a:pt x="107" y="482"/>
                    <a:pt x="236" y="494"/>
                  </a:cubicBezTo>
                  <a:cubicBezTo>
                    <a:pt x="924" y="594"/>
                    <a:pt x="1476" y="1105"/>
                    <a:pt x="1629" y="1787"/>
                  </a:cubicBezTo>
                  <a:cubicBezTo>
                    <a:pt x="1635" y="1816"/>
                    <a:pt x="1647" y="1846"/>
                    <a:pt x="1658" y="1869"/>
                  </a:cubicBezTo>
                  <a:cubicBezTo>
                    <a:pt x="1709" y="1959"/>
                    <a:pt x="1789" y="1997"/>
                    <a:pt x="1869" y="1997"/>
                  </a:cubicBezTo>
                  <a:cubicBezTo>
                    <a:pt x="2020" y="1997"/>
                    <a:pt x="2169" y="1860"/>
                    <a:pt x="2111" y="1675"/>
                  </a:cubicBezTo>
                  <a:cubicBezTo>
                    <a:pt x="1917" y="911"/>
                    <a:pt x="1453" y="388"/>
                    <a:pt x="718" y="112"/>
                  </a:cubicBezTo>
                  <a:cubicBezTo>
                    <a:pt x="565" y="53"/>
                    <a:pt x="407" y="18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8113934" y="2730694"/>
              <a:ext cx="356480" cy="342137"/>
            </a:xfrm>
            <a:custGeom>
              <a:avLst/>
              <a:gdLst/>
              <a:ahLst/>
              <a:cxnLst/>
              <a:rect l="l" t="t" r="r" b="b"/>
              <a:pathLst>
                <a:path w="7531" h="7228" extrusionOk="0">
                  <a:moveTo>
                    <a:pt x="1432" y="0"/>
                  </a:moveTo>
                  <a:cubicBezTo>
                    <a:pt x="1338" y="0"/>
                    <a:pt x="1252" y="14"/>
                    <a:pt x="1182" y="39"/>
                  </a:cubicBezTo>
                  <a:cubicBezTo>
                    <a:pt x="983" y="110"/>
                    <a:pt x="794" y="222"/>
                    <a:pt x="636" y="369"/>
                  </a:cubicBezTo>
                  <a:cubicBezTo>
                    <a:pt x="307" y="668"/>
                    <a:pt x="95" y="1068"/>
                    <a:pt x="36" y="1509"/>
                  </a:cubicBezTo>
                  <a:cubicBezTo>
                    <a:pt x="19" y="1597"/>
                    <a:pt x="13" y="1685"/>
                    <a:pt x="1" y="1773"/>
                  </a:cubicBezTo>
                  <a:lnTo>
                    <a:pt x="1" y="2085"/>
                  </a:lnTo>
                  <a:cubicBezTo>
                    <a:pt x="7" y="2155"/>
                    <a:pt x="19" y="2226"/>
                    <a:pt x="24" y="2291"/>
                  </a:cubicBezTo>
                  <a:cubicBezTo>
                    <a:pt x="83" y="2737"/>
                    <a:pt x="218" y="3166"/>
                    <a:pt x="424" y="3560"/>
                  </a:cubicBezTo>
                  <a:cubicBezTo>
                    <a:pt x="783" y="4271"/>
                    <a:pt x="1282" y="4906"/>
                    <a:pt x="1894" y="5423"/>
                  </a:cubicBezTo>
                  <a:cubicBezTo>
                    <a:pt x="2534" y="5988"/>
                    <a:pt x="3257" y="6464"/>
                    <a:pt x="4039" y="6828"/>
                  </a:cubicBezTo>
                  <a:cubicBezTo>
                    <a:pt x="4415" y="7005"/>
                    <a:pt x="4815" y="7134"/>
                    <a:pt x="5226" y="7199"/>
                  </a:cubicBezTo>
                  <a:cubicBezTo>
                    <a:pt x="5291" y="7210"/>
                    <a:pt x="5361" y="7216"/>
                    <a:pt x="5426" y="7228"/>
                  </a:cubicBezTo>
                  <a:lnTo>
                    <a:pt x="5914" y="7228"/>
                  </a:lnTo>
                  <a:cubicBezTo>
                    <a:pt x="5996" y="7216"/>
                    <a:pt x="6079" y="7204"/>
                    <a:pt x="6155" y="7187"/>
                  </a:cubicBezTo>
                  <a:cubicBezTo>
                    <a:pt x="6749" y="7069"/>
                    <a:pt x="7237" y="6658"/>
                    <a:pt x="7460" y="6099"/>
                  </a:cubicBezTo>
                  <a:cubicBezTo>
                    <a:pt x="7513" y="5964"/>
                    <a:pt x="7530" y="5817"/>
                    <a:pt x="7507" y="5670"/>
                  </a:cubicBezTo>
                  <a:cubicBezTo>
                    <a:pt x="7454" y="5347"/>
                    <a:pt x="7278" y="5130"/>
                    <a:pt x="6960" y="5059"/>
                  </a:cubicBezTo>
                  <a:cubicBezTo>
                    <a:pt x="6508" y="4959"/>
                    <a:pt x="6055" y="4871"/>
                    <a:pt x="5602" y="4789"/>
                  </a:cubicBezTo>
                  <a:cubicBezTo>
                    <a:pt x="5456" y="4758"/>
                    <a:pt x="5309" y="4743"/>
                    <a:pt x="5162" y="4743"/>
                  </a:cubicBezTo>
                  <a:cubicBezTo>
                    <a:pt x="5115" y="4743"/>
                    <a:pt x="5068" y="4745"/>
                    <a:pt x="5021" y="4748"/>
                  </a:cubicBezTo>
                  <a:cubicBezTo>
                    <a:pt x="4897" y="4748"/>
                    <a:pt x="4780" y="4812"/>
                    <a:pt x="4721" y="4918"/>
                  </a:cubicBezTo>
                  <a:cubicBezTo>
                    <a:pt x="4662" y="5018"/>
                    <a:pt x="4603" y="5118"/>
                    <a:pt x="4544" y="5212"/>
                  </a:cubicBezTo>
                  <a:cubicBezTo>
                    <a:pt x="4503" y="5288"/>
                    <a:pt x="4462" y="5359"/>
                    <a:pt x="4415" y="5435"/>
                  </a:cubicBezTo>
                  <a:cubicBezTo>
                    <a:pt x="3351" y="4953"/>
                    <a:pt x="2475" y="4136"/>
                    <a:pt x="1923" y="3108"/>
                  </a:cubicBezTo>
                  <a:cubicBezTo>
                    <a:pt x="1970" y="3078"/>
                    <a:pt x="2017" y="3049"/>
                    <a:pt x="2064" y="3025"/>
                  </a:cubicBezTo>
                  <a:cubicBezTo>
                    <a:pt x="2199" y="2955"/>
                    <a:pt x="2334" y="2873"/>
                    <a:pt x="2458" y="2773"/>
                  </a:cubicBezTo>
                  <a:cubicBezTo>
                    <a:pt x="2517" y="2726"/>
                    <a:pt x="2558" y="2655"/>
                    <a:pt x="2570" y="2579"/>
                  </a:cubicBezTo>
                  <a:cubicBezTo>
                    <a:pt x="2587" y="2426"/>
                    <a:pt x="2587" y="2273"/>
                    <a:pt x="2558" y="2120"/>
                  </a:cubicBezTo>
                  <a:cubicBezTo>
                    <a:pt x="2458" y="1579"/>
                    <a:pt x="2334" y="1045"/>
                    <a:pt x="2187" y="516"/>
                  </a:cubicBezTo>
                  <a:cubicBezTo>
                    <a:pt x="2164" y="421"/>
                    <a:pt x="2123" y="333"/>
                    <a:pt x="2064" y="263"/>
                  </a:cubicBezTo>
                  <a:cubicBezTo>
                    <a:pt x="1896" y="75"/>
                    <a:pt x="1646" y="0"/>
                    <a:pt x="1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6708648" y="1898255"/>
              <a:ext cx="440452" cy="499053"/>
            </a:xfrm>
            <a:custGeom>
              <a:avLst/>
              <a:gdLst/>
              <a:ahLst/>
              <a:cxnLst/>
              <a:rect l="l" t="t" r="r" b="b"/>
              <a:pathLst>
                <a:path w="9305" h="10543" extrusionOk="0">
                  <a:moveTo>
                    <a:pt x="4728" y="1"/>
                  </a:moveTo>
                  <a:cubicBezTo>
                    <a:pt x="3841" y="1"/>
                    <a:pt x="2955" y="259"/>
                    <a:pt x="2187" y="768"/>
                  </a:cubicBezTo>
                  <a:cubicBezTo>
                    <a:pt x="782" y="1697"/>
                    <a:pt x="0" y="3331"/>
                    <a:pt x="153" y="5012"/>
                  </a:cubicBezTo>
                  <a:cubicBezTo>
                    <a:pt x="312" y="6693"/>
                    <a:pt x="1381" y="8150"/>
                    <a:pt x="2939" y="8809"/>
                  </a:cubicBezTo>
                  <a:lnTo>
                    <a:pt x="1564" y="10543"/>
                  </a:lnTo>
                  <a:lnTo>
                    <a:pt x="5854" y="9032"/>
                  </a:lnTo>
                  <a:cubicBezTo>
                    <a:pt x="7882" y="8515"/>
                    <a:pt x="9305" y="6681"/>
                    <a:pt x="9305" y="4588"/>
                  </a:cubicBezTo>
                  <a:cubicBezTo>
                    <a:pt x="9305" y="2896"/>
                    <a:pt x="8376" y="1344"/>
                    <a:pt x="6889" y="545"/>
                  </a:cubicBezTo>
                  <a:cubicBezTo>
                    <a:pt x="6212" y="181"/>
                    <a:pt x="5469" y="1"/>
                    <a:pt x="4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6833566" y="1972429"/>
              <a:ext cx="194500" cy="282969"/>
            </a:xfrm>
            <a:custGeom>
              <a:avLst/>
              <a:gdLst/>
              <a:ahLst/>
              <a:cxnLst/>
              <a:rect l="l" t="t" r="r" b="b"/>
              <a:pathLst>
                <a:path w="4109" h="5978" extrusionOk="0">
                  <a:moveTo>
                    <a:pt x="2040" y="0"/>
                  </a:moveTo>
                  <a:cubicBezTo>
                    <a:pt x="770" y="0"/>
                    <a:pt x="18" y="371"/>
                    <a:pt x="0" y="1840"/>
                  </a:cubicBezTo>
                  <a:lnTo>
                    <a:pt x="1135" y="1840"/>
                  </a:lnTo>
                  <a:cubicBezTo>
                    <a:pt x="1205" y="1182"/>
                    <a:pt x="1346" y="929"/>
                    <a:pt x="2069" y="929"/>
                  </a:cubicBezTo>
                  <a:cubicBezTo>
                    <a:pt x="2686" y="929"/>
                    <a:pt x="2933" y="1117"/>
                    <a:pt x="2933" y="1681"/>
                  </a:cubicBezTo>
                  <a:cubicBezTo>
                    <a:pt x="2933" y="2216"/>
                    <a:pt x="2716" y="2351"/>
                    <a:pt x="2340" y="2592"/>
                  </a:cubicBezTo>
                  <a:cubicBezTo>
                    <a:pt x="1705" y="2992"/>
                    <a:pt x="1511" y="3139"/>
                    <a:pt x="1511" y="4291"/>
                  </a:cubicBezTo>
                  <a:lnTo>
                    <a:pt x="2569" y="4291"/>
                  </a:lnTo>
                  <a:cubicBezTo>
                    <a:pt x="2569" y="3656"/>
                    <a:pt x="2639" y="3515"/>
                    <a:pt x="3080" y="3262"/>
                  </a:cubicBezTo>
                  <a:cubicBezTo>
                    <a:pt x="3697" y="2916"/>
                    <a:pt x="4109" y="2675"/>
                    <a:pt x="4109" y="1722"/>
                  </a:cubicBezTo>
                  <a:cubicBezTo>
                    <a:pt x="4109" y="353"/>
                    <a:pt x="3274" y="0"/>
                    <a:pt x="2040" y="0"/>
                  </a:cubicBezTo>
                  <a:close/>
                  <a:moveTo>
                    <a:pt x="2069" y="4761"/>
                  </a:moveTo>
                  <a:cubicBezTo>
                    <a:pt x="1540" y="4761"/>
                    <a:pt x="1423" y="4949"/>
                    <a:pt x="1423" y="5373"/>
                  </a:cubicBezTo>
                  <a:cubicBezTo>
                    <a:pt x="1423" y="5796"/>
                    <a:pt x="1540" y="5978"/>
                    <a:pt x="2069" y="5978"/>
                  </a:cubicBezTo>
                  <a:cubicBezTo>
                    <a:pt x="2598" y="5978"/>
                    <a:pt x="2722" y="5802"/>
                    <a:pt x="2722" y="5373"/>
                  </a:cubicBezTo>
                  <a:cubicBezTo>
                    <a:pt x="2722" y="4949"/>
                    <a:pt x="2598" y="4761"/>
                    <a:pt x="2069" y="47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6371433" y="2191734"/>
              <a:ext cx="305263" cy="346350"/>
            </a:xfrm>
            <a:custGeom>
              <a:avLst/>
              <a:gdLst/>
              <a:ahLst/>
              <a:cxnLst/>
              <a:rect l="l" t="t" r="r" b="b"/>
              <a:pathLst>
                <a:path w="6449" h="7317" extrusionOk="0">
                  <a:moveTo>
                    <a:pt x="3188" y="1"/>
                  </a:moveTo>
                  <a:cubicBezTo>
                    <a:pt x="1535" y="1"/>
                    <a:pt x="0" y="1316"/>
                    <a:pt x="0" y="3185"/>
                  </a:cubicBezTo>
                  <a:cubicBezTo>
                    <a:pt x="0" y="4642"/>
                    <a:pt x="988" y="5906"/>
                    <a:pt x="2398" y="6265"/>
                  </a:cubicBezTo>
                  <a:lnTo>
                    <a:pt x="5372" y="7317"/>
                  </a:lnTo>
                  <a:lnTo>
                    <a:pt x="4414" y="6112"/>
                  </a:lnTo>
                  <a:cubicBezTo>
                    <a:pt x="5490" y="5659"/>
                    <a:pt x="6231" y="4648"/>
                    <a:pt x="6342" y="3479"/>
                  </a:cubicBezTo>
                  <a:cubicBezTo>
                    <a:pt x="6448" y="2315"/>
                    <a:pt x="5907" y="1180"/>
                    <a:pt x="4932" y="534"/>
                  </a:cubicBezTo>
                  <a:cubicBezTo>
                    <a:pt x="4378" y="167"/>
                    <a:pt x="3776" y="1"/>
                    <a:pt x="3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6499380" y="2233389"/>
              <a:ext cx="44590" cy="201505"/>
            </a:xfrm>
            <a:custGeom>
              <a:avLst/>
              <a:gdLst/>
              <a:ahLst/>
              <a:cxnLst/>
              <a:rect l="l" t="t" r="r" b="b"/>
              <a:pathLst>
                <a:path w="942" h="4257" extrusionOk="0">
                  <a:moveTo>
                    <a:pt x="19" y="1"/>
                  </a:moveTo>
                  <a:lnTo>
                    <a:pt x="19" y="1117"/>
                  </a:lnTo>
                  <a:lnTo>
                    <a:pt x="248" y="3081"/>
                  </a:lnTo>
                  <a:lnTo>
                    <a:pt x="689" y="3081"/>
                  </a:lnTo>
                  <a:lnTo>
                    <a:pt x="918" y="1117"/>
                  </a:lnTo>
                  <a:lnTo>
                    <a:pt x="918" y="1"/>
                  </a:lnTo>
                  <a:close/>
                  <a:moveTo>
                    <a:pt x="465" y="3380"/>
                  </a:moveTo>
                  <a:cubicBezTo>
                    <a:pt x="83" y="3380"/>
                    <a:pt x="1" y="3516"/>
                    <a:pt x="1" y="3821"/>
                  </a:cubicBezTo>
                  <a:cubicBezTo>
                    <a:pt x="1" y="4127"/>
                    <a:pt x="83" y="4256"/>
                    <a:pt x="465" y="4256"/>
                  </a:cubicBezTo>
                  <a:cubicBezTo>
                    <a:pt x="853" y="4256"/>
                    <a:pt x="941" y="4127"/>
                    <a:pt x="941" y="3821"/>
                  </a:cubicBezTo>
                  <a:cubicBezTo>
                    <a:pt x="941" y="3516"/>
                    <a:pt x="853" y="3380"/>
                    <a:pt x="465" y="33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7726117" y="1883960"/>
              <a:ext cx="553157" cy="527833"/>
            </a:xfrm>
            <a:custGeom>
              <a:avLst/>
              <a:gdLst/>
              <a:ahLst/>
              <a:cxnLst/>
              <a:rect l="l" t="t" r="r" b="b"/>
              <a:pathLst>
                <a:path w="11686" h="11151" extrusionOk="0">
                  <a:moveTo>
                    <a:pt x="1011" y="0"/>
                  </a:moveTo>
                  <a:cubicBezTo>
                    <a:pt x="453" y="0"/>
                    <a:pt x="0" y="453"/>
                    <a:pt x="0" y="1011"/>
                  </a:cubicBezTo>
                  <a:lnTo>
                    <a:pt x="0" y="7430"/>
                  </a:lnTo>
                  <a:cubicBezTo>
                    <a:pt x="0" y="7982"/>
                    <a:pt x="453" y="8441"/>
                    <a:pt x="1011" y="8441"/>
                  </a:cubicBezTo>
                  <a:lnTo>
                    <a:pt x="8012" y="8441"/>
                  </a:lnTo>
                  <a:lnTo>
                    <a:pt x="7847" y="11150"/>
                  </a:lnTo>
                  <a:lnTo>
                    <a:pt x="10034" y="8441"/>
                  </a:lnTo>
                  <a:lnTo>
                    <a:pt x="10674" y="8441"/>
                  </a:lnTo>
                  <a:cubicBezTo>
                    <a:pt x="11233" y="8441"/>
                    <a:pt x="11685" y="7982"/>
                    <a:pt x="11685" y="7424"/>
                  </a:cubicBezTo>
                  <a:lnTo>
                    <a:pt x="11685" y="1011"/>
                  </a:lnTo>
                  <a:cubicBezTo>
                    <a:pt x="11685" y="453"/>
                    <a:pt x="11233" y="0"/>
                    <a:pt x="10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7788694" y="2029752"/>
              <a:ext cx="162548" cy="85156"/>
            </a:xfrm>
            <a:custGeom>
              <a:avLst/>
              <a:gdLst/>
              <a:ahLst/>
              <a:cxnLst/>
              <a:rect l="l" t="t" r="r" b="b"/>
              <a:pathLst>
                <a:path w="3434" h="1799" extrusionOk="0">
                  <a:moveTo>
                    <a:pt x="2428" y="0"/>
                  </a:moveTo>
                  <a:cubicBezTo>
                    <a:pt x="2411" y="106"/>
                    <a:pt x="2346" y="200"/>
                    <a:pt x="2252" y="247"/>
                  </a:cubicBezTo>
                  <a:cubicBezTo>
                    <a:pt x="2228" y="265"/>
                    <a:pt x="2205" y="276"/>
                    <a:pt x="2176" y="288"/>
                  </a:cubicBezTo>
                  <a:cubicBezTo>
                    <a:pt x="2029" y="356"/>
                    <a:pt x="1871" y="389"/>
                    <a:pt x="1714" y="389"/>
                  </a:cubicBezTo>
                  <a:cubicBezTo>
                    <a:pt x="1557" y="389"/>
                    <a:pt x="1400" y="356"/>
                    <a:pt x="1253" y="288"/>
                  </a:cubicBezTo>
                  <a:cubicBezTo>
                    <a:pt x="1129" y="235"/>
                    <a:pt x="1029" y="153"/>
                    <a:pt x="1006" y="6"/>
                  </a:cubicBezTo>
                  <a:lnTo>
                    <a:pt x="976" y="6"/>
                  </a:lnTo>
                  <a:cubicBezTo>
                    <a:pt x="536" y="59"/>
                    <a:pt x="165" y="353"/>
                    <a:pt x="24" y="776"/>
                  </a:cubicBezTo>
                  <a:cubicBezTo>
                    <a:pt x="1" y="811"/>
                    <a:pt x="7" y="858"/>
                    <a:pt x="36" y="894"/>
                  </a:cubicBezTo>
                  <a:cubicBezTo>
                    <a:pt x="433" y="1497"/>
                    <a:pt x="1074" y="1799"/>
                    <a:pt x="1716" y="1799"/>
                  </a:cubicBezTo>
                  <a:cubicBezTo>
                    <a:pt x="2368" y="1799"/>
                    <a:pt x="3019" y="1489"/>
                    <a:pt x="3416" y="870"/>
                  </a:cubicBezTo>
                  <a:cubicBezTo>
                    <a:pt x="3428" y="852"/>
                    <a:pt x="3433" y="829"/>
                    <a:pt x="3428" y="805"/>
                  </a:cubicBezTo>
                  <a:cubicBezTo>
                    <a:pt x="3310" y="453"/>
                    <a:pt x="3040" y="176"/>
                    <a:pt x="2693" y="59"/>
                  </a:cubicBezTo>
                  <a:cubicBezTo>
                    <a:pt x="2605" y="29"/>
                    <a:pt x="2516" y="6"/>
                    <a:pt x="2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7827367" y="1928739"/>
              <a:ext cx="85487" cy="105794"/>
            </a:xfrm>
            <a:custGeom>
              <a:avLst/>
              <a:gdLst/>
              <a:ahLst/>
              <a:cxnLst/>
              <a:rect l="l" t="t" r="r" b="b"/>
              <a:pathLst>
                <a:path w="1806" h="2235" extrusionOk="0">
                  <a:moveTo>
                    <a:pt x="900" y="0"/>
                  </a:moveTo>
                  <a:cubicBezTo>
                    <a:pt x="835" y="0"/>
                    <a:pt x="777" y="12"/>
                    <a:pt x="718" y="24"/>
                  </a:cubicBezTo>
                  <a:cubicBezTo>
                    <a:pt x="312" y="118"/>
                    <a:pt x="18" y="471"/>
                    <a:pt x="7" y="888"/>
                  </a:cubicBezTo>
                  <a:cubicBezTo>
                    <a:pt x="1" y="1147"/>
                    <a:pt x="54" y="1405"/>
                    <a:pt x="154" y="1640"/>
                  </a:cubicBezTo>
                  <a:cubicBezTo>
                    <a:pt x="218" y="1793"/>
                    <a:pt x="312" y="1928"/>
                    <a:pt x="436" y="2046"/>
                  </a:cubicBezTo>
                  <a:cubicBezTo>
                    <a:pt x="553" y="2152"/>
                    <a:pt x="700" y="2222"/>
                    <a:pt x="865" y="2234"/>
                  </a:cubicBezTo>
                  <a:cubicBezTo>
                    <a:pt x="873" y="2234"/>
                    <a:pt x="880" y="2234"/>
                    <a:pt x="888" y="2234"/>
                  </a:cubicBezTo>
                  <a:cubicBezTo>
                    <a:pt x="1050" y="2234"/>
                    <a:pt x="1206" y="2176"/>
                    <a:pt x="1329" y="2069"/>
                  </a:cubicBezTo>
                  <a:cubicBezTo>
                    <a:pt x="1494" y="1928"/>
                    <a:pt x="1611" y="1752"/>
                    <a:pt x="1682" y="1552"/>
                  </a:cubicBezTo>
                  <a:cubicBezTo>
                    <a:pt x="1735" y="1399"/>
                    <a:pt x="1764" y="1241"/>
                    <a:pt x="1782" y="1082"/>
                  </a:cubicBezTo>
                  <a:cubicBezTo>
                    <a:pt x="1805" y="906"/>
                    <a:pt x="1782" y="729"/>
                    <a:pt x="1717" y="565"/>
                  </a:cubicBezTo>
                  <a:cubicBezTo>
                    <a:pt x="1582" y="230"/>
                    <a:pt x="1259" y="6"/>
                    <a:pt x="9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7795652" y="2154670"/>
              <a:ext cx="435198" cy="16189"/>
            </a:xfrm>
            <a:custGeom>
              <a:avLst/>
              <a:gdLst/>
              <a:ahLst/>
              <a:cxnLst/>
              <a:rect l="l" t="t" r="r" b="b"/>
              <a:pathLst>
                <a:path w="9194" h="342" extrusionOk="0">
                  <a:moveTo>
                    <a:pt x="59" y="0"/>
                  </a:moveTo>
                  <a:cubicBezTo>
                    <a:pt x="24" y="0"/>
                    <a:pt x="1" y="30"/>
                    <a:pt x="1" y="65"/>
                  </a:cubicBezTo>
                  <a:lnTo>
                    <a:pt x="1" y="282"/>
                  </a:lnTo>
                  <a:cubicBezTo>
                    <a:pt x="1" y="312"/>
                    <a:pt x="24" y="341"/>
                    <a:pt x="59" y="341"/>
                  </a:cubicBezTo>
                  <a:lnTo>
                    <a:pt x="9135" y="341"/>
                  </a:lnTo>
                  <a:cubicBezTo>
                    <a:pt x="9164" y="341"/>
                    <a:pt x="9194" y="312"/>
                    <a:pt x="9194" y="282"/>
                  </a:cubicBezTo>
                  <a:lnTo>
                    <a:pt x="9194" y="65"/>
                  </a:lnTo>
                  <a:cubicBezTo>
                    <a:pt x="9194" y="30"/>
                    <a:pt x="9164" y="0"/>
                    <a:pt x="9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7795652" y="2202526"/>
              <a:ext cx="435198" cy="15905"/>
            </a:xfrm>
            <a:custGeom>
              <a:avLst/>
              <a:gdLst/>
              <a:ahLst/>
              <a:cxnLst/>
              <a:rect l="l" t="t" r="r" b="b"/>
              <a:pathLst>
                <a:path w="9194" h="336" extrusionOk="0">
                  <a:moveTo>
                    <a:pt x="59" y="0"/>
                  </a:moveTo>
                  <a:cubicBezTo>
                    <a:pt x="24" y="0"/>
                    <a:pt x="1" y="24"/>
                    <a:pt x="1" y="59"/>
                  </a:cubicBezTo>
                  <a:lnTo>
                    <a:pt x="1" y="276"/>
                  </a:lnTo>
                  <a:cubicBezTo>
                    <a:pt x="1" y="312"/>
                    <a:pt x="24" y="335"/>
                    <a:pt x="59" y="335"/>
                  </a:cubicBezTo>
                  <a:lnTo>
                    <a:pt x="9135" y="335"/>
                  </a:lnTo>
                  <a:cubicBezTo>
                    <a:pt x="9164" y="335"/>
                    <a:pt x="9194" y="312"/>
                    <a:pt x="9194" y="276"/>
                  </a:cubicBezTo>
                  <a:lnTo>
                    <a:pt x="9194" y="59"/>
                  </a:lnTo>
                  <a:cubicBezTo>
                    <a:pt x="9194" y="24"/>
                    <a:pt x="9164" y="0"/>
                    <a:pt x="9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7985703" y="2051432"/>
              <a:ext cx="245148" cy="15905"/>
            </a:xfrm>
            <a:custGeom>
              <a:avLst/>
              <a:gdLst/>
              <a:ahLst/>
              <a:cxnLst/>
              <a:rect l="l" t="t" r="r" b="b"/>
              <a:pathLst>
                <a:path w="5179" h="336" extrusionOk="0">
                  <a:moveTo>
                    <a:pt x="65" y="1"/>
                  </a:moveTo>
                  <a:cubicBezTo>
                    <a:pt x="30" y="1"/>
                    <a:pt x="0" y="30"/>
                    <a:pt x="0" y="59"/>
                  </a:cubicBezTo>
                  <a:lnTo>
                    <a:pt x="0" y="277"/>
                  </a:lnTo>
                  <a:cubicBezTo>
                    <a:pt x="0" y="312"/>
                    <a:pt x="30" y="336"/>
                    <a:pt x="65" y="336"/>
                  </a:cubicBezTo>
                  <a:lnTo>
                    <a:pt x="5120" y="336"/>
                  </a:lnTo>
                  <a:cubicBezTo>
                    <a:pt x="5149" y="336"/>
                    <a:pt x="5179" y="312"/>
                    <a:pt x="5179" y="277"/>
                  </a:cubicBezTo>
                  <a:lnTo>
                    <a:pt x="5179" y="59"/>
                  </a:lnTo>
                  <a:cubicBezTo>
                    <a:pt x="5179" y="30"/>
                    <a:pt x="5149" y="1"/>
                    <a:pt x="5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7985703" y="2001351"/>
              <a:ext cx="245148" cy="15905"/>
            </a:xfrm>
            <a:custGeom>
              <a:avLst/>
              <a:gdLst/>
              <a:ahLst/>
              <a:cxnLst/>
              <a:rect l="l" t="t" r="r" b="b"/>
              <a:pathLst>
                <a:path w="5179" h="336" extrusionOk="0">
                  <a:moveTo>
                    <a:pt x="65" y="1"/>
                  </a:moveTo>
                  <a:cubicBezTo>
                    <a:pt x="30" y="1"/>
                    <a:pt x="0" y="30"/>
                    <a:pt x="0" y="59"/>
                  </a:cubicBezTo>
                  <a:lnTo>
                    <a:pt x="0" y="277"/>
                  </a:lnTo>
                  <a:cubicBezTo>
                    <a:pt x="0" y="312"/>
                    <a:pt x="30" y="336"/>
                    <a:pt x="65" y="336"/>
                  </a:cubicBezTo>
                  <a:lnTo>
                    <a:pt x="5120" y="336"/>
                  </a:lnTo>
                  <a:cubicBezTo>
                    <a:pt x="5149" y="336"/>
                    <a:pt x="5179" y="312"/>
                    <a:pt x="5179" y="277"/>
                  </a:cubicBezTo>
                  <a:lnTo>
                    <a:pt x="5179" y="59"/>
                  </a:lnTo>
                  <a:cubicBezTo>
                    <a:pt x="5179" y="30"/>
                    <a:pt x="5149" y="1"/>
                    <a:pt x="5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7985703" y="1947957"/>
              <a:ext cx="245148" cy="16141"/>
            </a:xfrm>
            <a:custGeom>
              <a:avLst/>
              <a:gdLst/>
              <a:ahLst/>
              <a:cxnLst/>
              <a:rect l="l" t="t" r="r" b="b"/>
              <a:pathLst>
                <a:path w="5179" h="341" extrusionOk="0">
                  <a:moveTo>
                    <a:pt x="65" y="0"/>
                  </a:moveTo>
                  <a:cubicBezTo>
                    <a:pt x="30" y="0"/>
                    <a:pt x="0" y="29"/>
                    <a:pt x="0" y="65"/>
                  </a:cubicBezTo>
                  <a:lnTo>
                    <a:pt x="0" y="282"/>
                  </a:lnTo>
                  <a:cubicBezTo>
                    <a:pt x="0" y="312"/>
                    <a:pt x="30" y="341"/>
                    <a:pt x="65" y="341"/>
                  </a:cubicBezTo>
                  <a:lnTo>
                    <a:pt x="5120" y="341"/>
                  </a:lnTo>
                  <a:cubicBezTo>
                    <a:pt x="5149" y="341"/>
                    <a:pt x="5179" y="312"/>
                    <a:pt x="5179" y="282"/>
                  </a:cubicBezTo>
                  <a:lnTo>
                    <a:pt x="5179" y="65"/>
                  </a:lnTo>
                  <a:cubicBezTo>
                    <a:pt x="5179" y="29"/>
                    <a:pt x="5149" y="0"/>
                    <a:pt x="5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7985703" y="2099004"/>
              <a:ext cx="245148" cy="16189"/>
            </a:xfrm>
            <a:custGeom>
              <a:avLst/>
              <a:gdLst/>
              <a:ahLst/>
              <a:cxnLst/>
              <a:rect l="l" t="t" r="r" b="b"/>
              <a:pathLst>
                <a:path w="5179" h="342" extrusionOk="0">
                  <a:moveTo>
                    <a:pt x="65" y="1"/>
                  </a:moveTo>
                  <a:cubicBezTo>
                    <a:pt x="30" y="1"/>
                    <a:pt x="0" y="30"/>
                    <a:pt x="0" y="65"/>
                  </a:cubicBezTo>
                  <a:lnTo>
                    <a:pt x="0" y="277"/>
                  </a:lnTo>
                  <a:cubicBezTo>
                    <a:pt x="0" y="312"/>
                    <a:pt x="30" y="342"/>
                    <a:pt x="65" y="342"/>
                  </a:cubicBezTo>
                  <a:lnTo>
                    <a:pt x="5120" y="342"/>
                  </a:lnTo>
                  <a:cubicBezTo>
                    <a:pt x="5149" y="342"/>
                    <a:pt x="5179" y="312"/>
                    <a:pt x="5179" y="277"/>
                  </a:cubicBezTo>
                  <a:lnTo>
                    <a:pt x="5179" y="65"/>
                  </a:lnTo>
                  <a:cubicBezTo>
                    <a:pt x="5179" y="30"/>
                    <a:pt x="5149" y="1"/>
                    <a:pt x="5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5872275" y="4130000"/>
              <a:ext cx="2358632" cy="87698"/>
            </a:xfrm>
            <a:custGeom>
              <a:avLst/>
              <a:gdLst/>
              <a:ahLst/>
              <a:cxnLst/>
              <a:rect l="l" t="t" r="r" b="b"/>
              <a:pathLst>
                <a:path w="55105" h="1853" extrusionOk="0">
                  <a:moveTo>
                    <a:pt x="329" y="1"/>
                  </a:moveTo>
                  <a:lnTo>
                    <a:pt x="54776" y="1"/>
                  </a:lnTo>
                  <a:cubicBezTo>
                    <a:pt x="54958" y="1"/>
                    <a:pt x="55105" y="148"/>
                    <a:pt x="55105" y="330"/>
                  </a:cubicBezTo>
                  <a:lnTo>
                    <a:pt x="55105" y="1523"/>
                  </a:lnTo>
                  <a:cubicBezTo>
                    <a:pt x="55105" y="1705"/>
                    <a:pt x="54958" y="1852"/>
                    <a:pt x="54776" y="1852"/>
                  </a:cubicBezTo>
                  <a:lnTo>
                    <a:pt x="329" y="1852"/>
                  </a:lnTo>
                  <a:cubicBezTo>
                    <a:pt x="147" y="1852"/>
                    <a:pt x="0" y="1705"/>
                    <a:pt x="0" y="1523"/>
                  </a:cubicBezTo>
                  <a:lnTo>
                    <a:pt x="0" y="330"/>
                  </a:lnTo>
                  <a:cubicBezTo>
                    <a:pt x="0" y="148"/>
                    <a:pt x="147" y="1"/>
                    <a:pt x="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4"/>
          <p:cNvGrpSpPr/>
          <p:nvPr/>
        </p:nvGrpSpPr>
        <p:grpSpPr>
          <a:xfrm>
            <a:off x="582562" y="1876609"/>
            <a:ext cx="353588" cy="345881"/>
            <a:chOff x="3330730" y="1023054"/>
            <a:chExt cx="816600" cy="804000"/>
          </a:xfrm>
        </p:grpSpPr>
        <p:sp>
          <p:nvSpPr>
            <p:cNvPr id="823" name="Google Shape;823;p44"/>
            <p:cNvSpPr/>
            <p:nvPr/>
          </p:nvSpPr>
          <p:spPr>
            <a:xfrm>
              <a:off x="3330730" y="1023054"/>
              <a:ext cx="816600" cy="804000"/>
            </a:xfrm>
            <a:prstGeom prst="ellipse">
              <a:avLst/>
            </a:prstGeom>
            <a:solidFill>
              <a:srgbClr val="203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4" name="Google Shape;82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04699" y="1076794"/>
              <a:ext cx="666201" cy="6690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5" name="Google Shape;8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188" y="186667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49" y="3280175"/>
            <a:ext cx="325801" cy="32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44"/>
          <p:cNvSpPr txBox="1">
            <a:spLocks noGrp="1"/>
          </p:cNvSpPr>
          <p:nvPr>
            <p:ph type="ctrTitle" idx="8"/>
          </p:nvPr>
        </p:nvSpPr>
        <p:spPr>
          <a:xfrm>
            <a:off x="451100" y="443100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협업도구</a:t>
            </a:r>
            <a:endParaRPr sz="32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828" name="Google Shape;82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225" y="3254624"/>
            <a:ext cx="365750" cy="37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5"/>
          <p:cNvSpPr/>
          <p:nvPr/>
        </p:nvSpPr>
        <p:spPr>
          <a:xfrm>
            <a:off x="6826126" y="3942475"/>
            <a:ext cx="2317915" cy="1355437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" name="Google Shape;834;p45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835" name="Google Shape;835;p45"/>
            <p:cNvSpPr/>
            <p:nvPr/>
          </p:nvSpPr>
          <p:spPr>
            <a:xfrm>
              <a:off x="2230306" y="1188950"/>
              <a:ext cx="2383925" cy="3184538"/>
            </a:xfrm>
            <a:custGeom>
              <a:avLst/>
              <a:gdLst/>
              <a:ahLst/>
              <a:cxnLst/>
              <a:rect l="l" t="t" r="r" b="b"/>
              <a:pathLst>
                <a:path w="17434" h="23289" extrusionOk="0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5"/>
            <p:cNvSpPr/>
            <p:nvPr/>
          </p:nvSpPr>
          <p:spPr>
            <a:xfrm>
              <a:off x="2447995" y="1443696"/>
              <a:ext cx="1949229" cy="786255"/>
            </a:xfrm>
            <a:custGeom>
              <a:avLst/>
              <a:gdLst/>
              <a:ahLst/>
              <a:cxnLst/>
              <a:rect l="l" t="t" r="r" b="b"/>
              <a:pathLst>
                <a:path w="14255" h="5750" extrusionOk="0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5"/>
            <p:cNvSpPr/>
            <p:nvPr/>
          </p:nvSpPr>
          <p:spPr>
            <a:xfrm>
              <a:off x="2447312" y="3297062"/>
              <a:ext cx="1949912" cy="821671"/>
            </a:xfrm>
            <a:custGeom>
              <a:avLst/>
              <a:gdLst/>
              <a:ahLst/>
              <a:cxnLst/>
              <a:rect l="l" t="t" r="r" b="b"/>
              <a:pathLst>
                <a:path w="14260" h="6009" extrusionOk="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5"/>
            <p:cNvSpPr/>
            <p:nvPr/>
          </p:nvSpPr>
          <p:spPr>
            <a:xfrm>
              <a:off x="2447995" y="1479111"/>
              <a:ext cx="1949229" cy="2604213"/>
            </a:xfrm>
            <a:custGeom>
              <a:avLst/>
              <a:gdLst/>
              <a:ahLst/>
              <a:cxnLst/>
              <a:rect l="l" t="t" r="r" b="b"/>
              <a:pathLst>
                <a:path w="14255" h="19045" extrusionOk="0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5"/>
            <p:cNvSpPr/>
            <p:nvPr/>
          </p:nvSpPr>
          <p:spPr>
            <a:xfrm>
              <a:off x="2554926" y="1882492"/>
              <a:ext cx="1734547" cy="2056980"/>
            </a:xfrm>
            <a:custGeom>
              <a:avLst/>
              <a:gdLst/>
              <a:ahLst/>
              <a:cxnLst/>
              <a:rect l="l" t="t" r="r" b="b"/>
              <a:pathLst>
                <a:path w="12685" h="15043" extrusionOk="0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5"/>
            <p:cNvSpPr/>
            <p:nvPr/>
          </p:nvSpPr>
          <p:spPr>
            <a:xfrm>
              <a:off x="2553285" y="1479111"/>
              <a:ext cx="1737008" cy="367420"/>
            </a:xfrm>
            <a:custGeom>
              <a:avLst/>
              <a:gdLst/>
              <a:ahLst/>
              <a:cxnLst/>
              <a:rect l="l" t="t" r="r" b="b"/>
              <a:pathLst>
                <a:path w="12703" h="2687" extrusionOk="0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5"/>
            <p:cNvSpPr/>
            <p:nvPr/>
          </p:nvSpPr>
          <p:spPr>
            <a:xfrm>
              <a:off x="3029959" y="1702270"/>
              <a:ext cx="783794" cy="80130"/>
            </a:xfrm>
            <a:custGeom>
              <a:avLst/>
              <a:gdLst/>
              <a:ahLst/>
              <a:cxnLst/>
              <a:rect l="l" t="t" r="r" b="b"/>
              <a:pathLst>
                <a:path w="5732" h="586" extrusionOk="0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5"/>
            <p:cNvSpPr/>
            <p:nvPr/>
          </p:nvSpPr>
          <p:spPr>
            <a:xfrm>
              <a:off x="2533184" y="1846393"/>
              <a:ext cx="1778030" cy="36236"/>
            </a:xfrm>
            <a:custGeom>
              <a:avLst/>
              <a:gdLst/>
              <a:ahLst/>
              <a:cxnLst/>
              <a:rect l="l" t="t" r="r" b="b"/>
              <a:pathLst>
                <a:path w="13003" h="265" extrusionOk="0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5"/>
            <p:cNvSpPr/>
            <p:nvPr/>
          </p:nvSpPr>
          <p:spPr>
            <a:xfrm>
              <a:off x="2694810" y="1846393"/>
              <a:ext cx="1454093" cy="36236"/>
            </a:xfrm>
            <a:custGeom>
              <a:avLst/>
              <a:gdLst/>
              <a:ahLst/>
              <a:cxnLst/>
              <a:rect l="l" t="t" r="r" b="b"/>
              <a:pathLst>
                <a:path w="10634" h="265" extrusionOk="0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5"/>
            <p:cNvSpPr/>
            <p:nvPr/>
          </p:nvSpPr>
          <p:spPr>
            <a:xfrm>
              <a:off x="2553285" y="1846393"/>
              <a:ext cx="1737008" cy="137"/>
            </a:xfrm>
            <a:custGeom>
              <a:avLst/>
              <a:gdLst/>
              <a:ahLst/>
              <a:cxnLst/>
              <a:rect l="l" t="t" r="r" b="b"/>
              <a:pathLst>
                <a:path w="12703" h="1" extrusionOk="0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5"/>
            <p:cNvSpPr/>
            <p:nvPr/>
          </p:nvSpPr>
          <p:spPr>
            <a:xfrm>
              <a:off x="3030780" y="1702543"/>
              <a:ext cx="392307" cy="45945"/>
            </a:xfrm>
            <a:custGeom>
              <a:avLst/>
              <a:gdLst/>
              <a:ahLst/>
              <a:cxnLst/>
              <a:rect l="l" t="t" r="r" b="b"/>
              <a:pathLst>
                <a:path w="2869" h="336" extrusionOk="0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5"/>
            <p:cNvSpPr/>
            <p:nvPr/>
          </p:nvSpPr>
          <p:spPr>
            <a:xfrm>
              <a:off x="3030780" y="1702543"/>
              <a:ext cx="782973" cy="54833"/>
            </a:xfrm>
            <a:custGeom>
              <a:avLst/>
              <a:gdLst/>
              <a:ahLst/>
              <a:cxnLst/>
              <a:rect l="l" t="t" r="r" b="b"/>
              <a:pathLst>
                <a:path w="5726" h="401" extrusionOk="0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5"/>
            <p:cNvSpPr/>
            <p:nvPr/>
          </p:nvSpPr>
          <p:spPr>
            <a:xfrm>
              <a:off x="2566138" y="2816423"/>
              <a:ext cx="605348" cy="97496"/>
            </a:xfrm>
            <a:custGeom>
              <a:avLst/>
              <a:gdLst/>
              <a:ahLst/>
              <a:cxnLst/>
              <a:rect l="l" t="t" r="r" b="b"/>
              <a:pathLst>
                <a:path w="4427" h="713" extrusionOk="0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5"/>
            <p:cNvSpPr/>
            <p:nvPr/>
          </p:nvSpPr>
          <p:spPr>
            <a:xfrm>
              <a:off x="3295234" y="3310736"/>
              <a:ext cx="540943" cy="87787"/>
            </a:xfrm>
            <a:custGeom>
              <a:avLst/>
              <a:gdLst/>
              <a:ahLst/>
              <a:cxnLst/>
              <a:rect l="l" t="t" r="r" b="b"/>
              <a:pathLst>
                <a:path w="3956" h="642" extrusionOk="0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5"/>
            <p:cNvSpPr/>
            <p:nvPr/>
          </p:nvSpPr>
          <p:spPr>
            <a:xfrm>
              <a:off x="2539611" y="2199181"/>
              <a:ext cx="1481441" cy="1295748"/>
            </a:xfrm>
            <a:custGeom>
              <a:avLst/>
              <a:gdLst/>
              <a:ahLst/>
              <a:cxnLst/>
              <a:rect l="l" t="t" r="r" b="b"/>
              <a:pathLst>
                <a:path w="10834" h="9476" extrusionOk="0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5"/>
            <p:cNvSpPr/>
            <p:nvPr/>
          </p:nvSpPr>
          <p:spPr>
            <a:xfrm>
              <a:off x="2533174" y="2216951"/>
              <a:ext cx="1388187" cy="999033"/>
            </a:xfrm>
            <a:custGeom>
              <a:avLst/>
              <a:gdLst/>
              <a:ahLst/>
              <a:cxnLst/>
              <a:rect l="l" t="t" r="r" b="b"/>
              <a:pathLst>
                <a:path w="12491" h="7895" extrusionOk="0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5"/>
            <p:cNvSpPr/>
            <p:nvPr/>
          </p:nvSpPr>
          <p:spPr>
            <a:xfrm>
              <a:off x="3591002" y="2199181"/>
              <a:ext cx="430047" cy="557215"/>
            </a:xfrm>
            <a:custGeom>
              <a:avLst/>
              <a:gdLst/>
              <a:ahLst/>
              <a:cxnLst/>
              <a:rect l="l" t="t" r="r" b="b"/>
              <a:pathLst>
                <a:path w="3145" h="4075" extrusionOk="0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5"/>
            <p:cNvSpPr/>
            <p:nvPr/>
          </p:nvSpPr>
          <p:spPr>
            <a:xfrm>
              <a:off x="3063734" y="2933062"/>
              <a:ext cx="542584" cy="211537"/>
            </a:xfrm>
            <a:custGeom>
              <a:avLst/>
              <a:gdLst/>
              <a:ahLst/>
              <a:cxnLst/>
              <a:rect l="l" t="t" r="r" b="b"/>
              <a:pathLst>
                <a:path w="3968" h="1547" extrusionOk="0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5"/>
            <p:cNvSpPr/>
            <p:nvPr/>
          </p:nvSpPr>
          <p:spPr>
            <a:xfrm>
              <a:off x="2730226" y="3260142"/>
              <a:ext cx="708997" cy="175711"/>
            </a:xfrm>
            <a:custGeom>
              <a:avLst/>
              <a:gdLst/>
              <a:ahLst/>
              <a:cxnLst/>
              <a:rect l="l" t="t" r="r" b="b"/>
              <a:pathLst>
                <a:path w="5185" h="1285" extrusionOk="0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5"/>
            <p:cNvSpPr/>
            <p:nvPr/>
          </p:nvSpPr>
          <p:spPr>
            <a:xfrm>
              <a:off x="3043633" y="3215976"/>
              <a:ext cx="395589" cy="111853"/>
            </a:xfrm>
            <a:custGeom>
              <a:avLst/>
              <a:gdLst/>
              <a:ahLst/>
              <a:cxnLst/>
              <a:rect l="l" t="t" r="r" b="b"/>
              <a:pathLst>
                <a:path w="2893" h="818" extrusionOk="0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5"/>
            <p:cNvSpPr/>
            <p:nvPr/>
          </p:nvSpPr>
          <p:spPr>
            <a:xfrm>
              <a:off x="3539451" y="3009362"/>
              <a:ext cx="749335" cy="128809"/>
            </a:xfrm>
            <a:custGeom>
              <a:avLst/>
              <a:gdLst/>
              <a:ahLst/>
              <a:cxnLst/>
              <a:rect l="l" t="t" r="r" b="b"/>
              <a:pathLst>
                <a:path w="5480" h="942" extrusionOk="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5"/>
            <p:cNvSpPr/>
            <p:nvPr/>
          </p:nvSpPr>
          <p:spPr>
            <a:xfrm>
              <a:off x="2701237" y="3665165"/>
              <a:ext cx="729098" cy="188291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5"/>
            <p:cNvSpPr/>
            <p:nvPr/>
          </p:nvSpPr>
          <p:spPr>
            <a:xfrm>
              <a:off x="3520991" y="3563020"/>
              <a:ext cx="679324" cy="128125"/>
            </a:xfrm>
            <a:custGeom>
              <a:avLst/>
              <a:gdLst/>
              <a:ahLst/>
              <a:cxnLst/>
              <a:rect l="l" t="t" r="r" b="b"/>
              <a:pathLst>
                <a:path w="4968" h="937" extrusionOk="0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45"/>
          <p:cNvSpPr/>
          <p:nvPr/>
        </p:nvSpPr>
        <p:spPr>
          <a:xfrm>
            <a:off x="720000" y="5564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5"/>
          <p:cNvSpPr txBox="1">
            <a:spLocks noGrp="1"/>
          </p:cNvSpPr>
          <p:nvPr>
            <p:ph type="title" idx="2"/>
          </p:nvPr>
        </p:nvSpPr>
        <p:spPr>
          <a:xfrm>
            <a:off x="781800" y="556425"/>
            <a:ext cx="13218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06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60" name="Google Shape;860;p45"/>
          <p:cNvSpPr txBox="1">
            <a:spLocks noGrp="1"/>
          </p:cNvSpPr>
          <p:nvPr>
            <p:ph type="ctrTitle"/>
          </p:nvPr>
        </p:nvSpPr>
        <p:spPr>
          <a:xfrm>
            <a:off x="720000" y="3105175"/>
            <a:ext cx="4384800" cy="13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종합설계 </a:t>
            </a:r>
            <a:br>
              <a:rPr lang="en"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수행일정</a:t>
            </a:r>
            <a:endParaRPr sz="4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6"/>
          <p:cNvSpPr txBox="1">
            <a:spLocks noGrp="1"/>
          </p:cNvSpPr>
          <p:nvPr>
            <p:ph type="ctrTitle" idx="4294967295"/>
          </p:nvPr>
        </p:nvSpPr>
        <p:spPr>
          <a:xfrm>
            <a:off x="461800" y="322500"/>
            <a:ext cx="3774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IBM Plex Sans KR"/>
                <a:ea typeface="IBM Plex Sans KR"/>
                <a:cs typeface="IBM Plex Sans KR"/>
                <a:sym typeface="IBM Plex Sans KR"/>
              </a:rPr>
              <a:t>종합설계 수행 일정</a:t>
            </a:r>
            <a:endParaRPr sz="32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66" name="Google Shape;866;p46"/>
          <p:cNvSpPr/>
          <p:nvPr/>
        </p:nvSpPr>
        <p:spPr>
          <a:xfrm rot="10800000" flipH="1">
            <a:off x="6853150" y="-56271"/>
            <a:ext cx="2425579" cy="870396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67" name="Google Shape;867;p46"/>
          <p:cNvGraphicFramePr/>
          <p:nvPr/>
        </p:nvGraphicFramePr>
        <p:xfrm>
          <a:off x="445788" y="1123788"/>
          <a:ext cx="8252100" cy="3682250"/>
        </p:xfrm>
        <a:graphic>
          <a:graphicData uri="http://schemas.openxmlformats.org/drawingml/2006/table">
            <a:tbl>
              <a:tblPr>
                <a:noFill/>
                <a:tableStyleId>{F702D15C-E4E8-4922-BC94-C13B2068D3BA}</a:tableStyleId>
              </a:tblPr>
              <a:tblGrid>
                <a:gridCol w="29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7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7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7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7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7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7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73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97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항목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12월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1월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2월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3월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4월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요구사항 정의 및 명세서 작성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개발환경 조사 및 구축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앱 UI/UX 디자인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앱 UI 구현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Amadeus API 를 통한 항공권,숙박 예약 구현 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패키지 여행 상품 크롤러 및 템플릿, 일정 관리 기능 구현 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지도 기능 구현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유지보수 및 테스트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서버 API 배포 관리 및 서버 API  연결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C00000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종합 설계 1차 데모 발표 준비</a:t>
                      </a:r>
                      <a:endParaRPr sz="900">
                        <a:solidFill>
                          <a:srgbClr val="C00000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OCR 기반 여행 지출액 결산 기능, 여행지 정보 제공 구현</a:t>
                      </a:r>
                      <a:endParaRPr sz="900">
                        <a:solidFill>
                          <a:srgbClr val="980000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여행 로그 기능 구현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68" name="Google Shape;868;p46"/>
          <p:cNvSpPr/>
          <p:nvPr/>
        </p:nvSpPr>
        <p:spPr>
          <a:xfrm>
            <a:off x="3424400" y="1488100"/>
            <a:ext cx="1048200" cy="1551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69" name="Google Shape;869;p46"/>
          <p:cNvSpPr/>
          <p:nvPr/>
        </p:nvSpPr>
        <p:spPr>
          <a:xfrm>
            <a:off x="3958070" y="1774807"/>
            <a:ext cx="1048200" cy="1551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0" name="Google Shape;870;p46"/>
          <p:cNvSpPr/>
          <p:nvPr/>
        </p:nvSpPr>
        <p:spPr>
          <a:xfrm>
            <a:off x="3958070" y="2057223"/>
            <a:ext cx="1048200" cy="1551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1" name="Google Shape;871;p46"/>
          <p:cNvSpPr/>
          <p:nvPr/>
        </p:nvSpPr>
        <p:spPr>
          <a:xfrm>
            <a:off x="4479091" y="2337656"/>
            <a:ext cx="527100" cy="1551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2" name="Google Shape;872;p46"/>
          <p:cNvSpPr/>
          <p:nvPr/>
        </p:nvSpPr>
        <p:spPr>
          <a:xfrm>
            <a:off x="4479091" y="2618092"/>
            <a:ext cx="1054800" cy="1551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3" name="Google Shape;873;p46"/>
          <p:cNvSpPr/>
          <p:nvPr/>
        </p:nvSpPr>
        <p:spPr>
          <a:xfrm>
            <a:off x="4479091" y="2904491"/>
            <a:ext cx="1581900" cy="1551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4" name="Google Shape;874;p46"/>
          <p:cNvSpPr/>
          <p:nvPr/>
        </p:nvSpPr>
        <p:spPr>
          <a:xfrm>
            <a:off x="5006075" y="3178966"/>
            <a:ext cx="1054800" cy="1551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5" name="Google Shape;875;p46"/>
          <p:cNvSpPr/>
          <p:nvPr/>
        </p:nvSpPr>
        <p:spPr>
          <a:xfrm>
            <a:off x="5006423" y="3468545"/>
            <a:ext cx="3691500" cy="1551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6" name="Google Shape;876;p46"/>
          <p:cNvSpPr/>
          <p:nvPr/>
        </p:nvSpPr>
        <p:spPr>
          <a:xfrm>
            <a:off x="5006423" y="3754933"/>
            <a:ext cx="3691500" cy="1551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7" name="Google Shape;877;p46"/>
          <p:cNvSpPr/>
          <p:nvPr/>
        </p:nvSpPr>
        <p:spPr>
          <a:xfrm>
            <a:off x="6061226" y="4030572"/>
            <a:ext cx="1581900" cy="1524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8" name="Google Shape;878;p46"/>
          <p:cNvSpPr/>
          <p:nvPr/>
        </p:nvSpPr>
        <p:spPr>
          <a:xfrm>
            <a:off x="6588482" y="4303518"/>
            <a:ext cx="1581900" cy="1551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9" name="Google Shape;879;p46"/>
          <p:cNvSpPr/>
          <p:nvPr/>
        </p:nvSpPr>
        <p:spPr>
          <a:xfrm>
            <a:off x="7649255" y="4593589"/>
            <a:ext cx="1048200" cy="1551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7"/>
          <p:cNvSpPr txBox="1">
            <a:spLocks noGrp="1"/>
          </p:cNvSpPr>
          <p:nvPr>
            <p:ph type="ctrTitle" idx="4294967295"/>
          </p:nvPr>
        </p:nvSpPr>
        <p:spPr>
          <a:xfrm>
            <a:off x="461800" y="322500"/>
            <a:ext cx="3428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IBM Plex Sans KR"/>
                <a:ea typeface="IBM Plex Sans KR"/>
                <a:cs typeface="IBM Plex Sans KR"/>
                <a:sym typeface="IBM Plex Sans KR"/>
              </a:rPr>
              <a:t>종합설계 수행 일정</a:t>
            </a:r>
            <a:endParaRPr sz="32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85" name="Google Shape;885;p47"/>
          <p:cNvSpPr/>
          <p:nvPr/>
        </p:nvSpPr>
        <p:spPr>
          <a:xfrm rot="10800000" flipH="1">
            <a:off x="6853150" y="-56271"/>
            <a:ext cx="2425579" cy="870396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86" name="Google Shape;886;p47"/>
          <p:cNvGraphicFramePr/>
          <p:nvPr/>
        </p:nvGraphicFramePr>
        <p:xfrm>
          <a:off x="445788" y="1428588"/>
          <a:ext cx="8251900" cy="2671375"/>
        </p:xfrm>
        <a:graphic>
          <a:graphicData uri="http://schemas.openxmlformats.org/drawingml/2006/table">
            <a:tbl>
              <a:tblPr>
                <a:noFill/>
                <a:tableStyleId>{F702D15C-E4E8-4922-BC94-C13B2068D3BA}</a:tableStyleId>
              </a:tblPr>
              <a:tblGrid>
                <a:gridCol w="270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21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0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항목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5월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6월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7월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8월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9월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10월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유지보수 및 테스트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서버 API 배포 관리 및 서버 API  연결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여행 로그 기능 구현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부가 기능 구현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C00000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종합 설계 2차 데모 발표 준비</a:t>
                      </a:r>
                      <a:endParaRPr sz="900">
                        <a:solidFill>
                          <a:srgbClr val="C00000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졸업 논문 작성 및 프로젝트 최종 검토</a:t>
                      </a:r>
                      <a:endParaRPr sz="9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C00000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한국공학대전 참여 준비</a:t>
                      </a:r>
                      <a:endParaRPr sz="900">
                        <a:solidFill>
                          <a:srgbClr val="C00000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C00000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졸업 연구 보고서 및 소스 작성 </a:t>
                      </a:r>
                      <a:endParaRPr sz="900">
                        <a:solidFill>
                          <a:srgbClr val="C00000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87" name="Google Shape;887;p47"/>
          <p:cNvSpPr/>
          <p:nvPr/>
        </p:nvSpPr>
        <p:spPr>
          <a:xfrm>
            <a:off x="3151900" y="1792900"/>
            <a:ext cx="2772900" cy="1620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88" name="Google Shape;888;p47"/>
          <p:cNvSpPr/>
          <p:nvPr/>
        </p:nvSpPr>
        <p:spPr>
          <a:xfrm>
            <a:off x="3151915" y="2084370"/>
            <a:ext cx="4159500" cy="1620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89" name="Google Shape;889;p47"/>
          <p:cNvSpPr/>
          <p:nvPr/>
        </p:nvSpPr>
        <p:spPr>
          <a:xfrm>
            <a:off x="3151922" y="2389613"/>
            <a:ext cx="462000" cy="1620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90" name="Google Shape;890;p47"/>
          <p:cNvSpPr/>
          <p:nvPr/>
        </p:nvSpPr>
        <p:spPr>
          <a:xfrm>
            <a:off x="3614057" y="2685263"/>
            <a:ext cx="924300" cy="1620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91" name="Google Shape;891;p47"/>
          <p:cNvSpPr/>
          <p:nvPr/>
        </p:nvSpPr>
        <p:spPr>
          <a:xfrm>
            <a:off x="4538358" y="3277844"/>
            <a:ext cx="2772900" cy="162000"/>
          </a:xfrm>
          <a:prstGeom prst="rect">
            <a:avLst/>
          </a:prstGeom>
          <a:solidFill>
            <a:srgbClr val="4A6C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92" name="Google Shape;892;p47"/>
          <p:cNvSpPr/>
          <p:nvPr/>
        </p:nvSpPr>
        <p:spPr>
          <a:xfrm>
            <a:off x="4538350" y="2983003"/>
            <a:ext cx="462000" cy="159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93" name="Google Shape;893;p47"/>
          <p:cNvSpPr/>
          <p:nvPr/>
        </p:nvSpPr>
        <p:spPr>
          <a:xfrm>
            <a:off x="6849100" y="3576321"/>
            <a:ext cx="462000" cy="159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94" name="Google Shape;894;p47"/>
          <p:cNvSpPr/>
          <p:nvPr/>
        </p:nvSpPr>
        <p:spPr>
          <a:xfrm>
            <a:off x="7311250" y="3863756"/>
            <a:ext cx="924300" cy="159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8"/>
          <p:cNvSpPr/>
          <p:nvPr/>
        </p:nvSpPr>
        <p:spPr>
          <a:xfrm>
            <a:off x="6826126" y="3942475"/>
            <a:ext cx="2317915" cy="1355437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48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901" name="Google Shape;901;p48"/>
            <p:cNvSpPr/>
            <p:nvPr/>
          </p:nvSpPr>
          <p:spPr>
            <a:xfrm>
              <a:off x="2230306" y="1188950"/>
              <a:ext cx="2383925" cy="3184538"/>
            </a:xfrm>
            <a:custGeom>
              <a:avLst/>
              <a:gdLst/>
              <a:ahLst/>
              <a:cxnLst/>
              <a:rect l="l" t="t" r="r" b="b"/>
              <a:pathLst>
                <a:path w="17434" h="23289" extrusionOk="0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2447995" y="1443696"/>
              <a:ext cx="1949229" cy="786255"/>
            </a:xfrm>
            <a:custGeom>
              <a:avLst/>
              <a:gdLst/>
              <a:ahLst/>
              <a:cxnLst/>
              <a:rect l="l" t="t" r="r" b="b"/>
              <a:pathLst>
                <a:path w="14255" h="5750" extrusionOk="0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2447312" y="3297062"/>
              <a:ext cx="1949912" cy="821671"/>
            </a:xfrm>
            <a:custGeom>
              <a:avLst/>
              <a:gdLst/>
              <a:ahLst/>
              <a:cxnLst/>
              <a:rect l="l" t="t" r="r" b="b"/>
              <a:pathLst>
                <a:path w="14260" h="6009" extrusionOk="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2447995" y="1479111"/>
              <a:ext cx="1949229" cy="2604213"/>
            </a:xfrm>
            <a:custGeom>
              <a:avLst/>
              <a:gdLst/>
              <a:ahLst/>
              <a:cxnLst/>
              <a:rect l="l" t="t" r="r" b="b"/>
              <a:pathLst>
                <a:path w="14255" h="19045" extrusionOk="0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2554926" y="1882492"/>
              <a:ext cx="1734547" cy="2056980"/>
            </a:xfrm>
            <a:custGeom>
              <a:avLst/>
              <a:gdLst/>
              <a:ahLst/>
              <a:cxnLst/>
              <a:rect l="l" t="t" r="r" b="b"/>
              <a:pathLst>
                <a:path w="12685" h="15043" extrusionOk="0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2553285" y="1479111"/>
              <a:ext cx="1737008" cy="367420"/>
            </a:xfrm>
            <a:custGeom>
              <a:avLst/>
              <a:gdLst/>
              <a:ahLst/>
              <a:cxnLst/>
              <a:rect l="l" t="t" r="r" b="b"/>
              <a:pathLst>
                <a:path w="12703" h="2687" extrusionOk="0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3029959" y="1702270"/>
              <a:ext cx="783794" cy="80130"/>
            </a:xfrm>
            <a:custGeom>
              <a:avLst/>
              <a:gdLst/>
              <a:ahLst/>
              <a:cxnLst/>
              <a:rect l="l" t="t" r="r" b="b"/>
              <a:pathLst>
                <a:path w="5732" h="586" extrusionOk="0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2533184" y="1846393"/>
              <a:ext cx="1778030" cy="36236"/>
            </a:xfrm>
            <a:custGeom>
              <a:avLst/>
              <a:gdLst/>
              <a:ahLst/>
              <a:cxnLst/>
              <a:rect l="l" t="t" r="r" b="b"/>
              <a:pathLst>
                <a:path w="13003" h="265" extrusionOk="0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2694810" y="1846393"/>
              <a:ext cx="1454093" cy="36236"/>
            </a:xfrm>
            <a:custGeom>
              <a:avLst/>
              <a:gdLst/>
              <a:ahLst/>
              <a:cxnLst/>
              <a:rect l="l" t="t" r="r" b="b"/>
              <a:pathLst>
                <a:path w="10634" h="265" extrusionOk="0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2553285" y="1846393"/>
              <a:ext cx="1737008" cy="137"/>
            </a:xfrm>
            <a:custGeom>
              <a:avLst/>
              <a:gdLst/>
              <a:ahLst/>
              <a:cxnLst/>
              <a:rect l="l" t="t" r="r" b="b"/>
              <a:pathLst>
                <a:path w="12703" h="1" extrusionOk="0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3030780" y="1702543"/>
              <a:ext cx="392307" cy="45945"/>
            </a:xfrm>
            <a:custGeom>
              <a:avLst/>
              <a:gdLst/>
              <a:ahLst/>
              <a:cxnLst/>
              <a:rect l="l" t="t" r="r" b="b"/>
              <a:pathLst>
                <a:path w="2869" h="336" extrusionOk="0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3030780" y="1702543"/>
              <a:ext cx="782973" cy="54833"/>
            </a:xfrm>
            <a:custGeom>
              <a:avLst/>
              <a:gdLst/>
              <a:ahLst/>
              <a:cxnLst/>
              <a:rect l="l" t="t" r="r" b="b"/>
              <a:pathLst>
                <a:path w="5726" h="401" extrusionOk="0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2566138" y="2816423"/>
              <a:ext cx="605348" cy="97496"/>
            </a:xfrm>
            <a:custGeom>
              <a:avLst/>
              <a:gdLst/>
              <a:ahLst/>
              <a:cxnLst/>
              <a:rect l="l" t="t" r="r" b="b"/>
              <a:pathLst>
                <a:path w="4427" h="713" extrusionOk="0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3295234" y="3310736"/>
              <a:ext cx="540943" cy="87787"/>
            </a:xfrm>
            <a:custGeom>
              <a:avLst/>
              <a:gdLst/>
              <a:ahLst/>
              <a:cxnLst/>
              <a:rect l="l" t="t" r="r" b="b"/>
              <a:pathLst>
                <a:path w="3956" h="642" extrusionOk="0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2539611" y="2199181"/>
              <a:ext cx="1481441" cy="1295748"/>
            </a:xfrm>
            <a:custGeom>
              <a:avLst/>
              <a:gdLst/>
              <a:ahLst/>
              <a:cxnLst/>
              <a:rect l="l" t="t" r="r" b="b"/>
              <a:pathLst>
                <a:path w="10834" h="9476" extrusionOk="0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2533174" y="2216951"/>
              <a:ext cx="1388187" cy="999033"/>
            </a:xfrm>
            <a:custGeom>
              <a:avLst/>
              <a:gdLst/>
              <a:ahLst/>
              <a:cxnLst/>
              <a:rect l="l" t="t" r="r" b="b"/>
              <a:pathLst>
                <a:path w="12491" h="7895" extrusionOk="0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3591002" y="2199181"/>
              <a:ext cx="430047" cy="557215"/>
            </a:xfrm>
            <a:custGeom>
              <a:avLst/>
              <a:gdLst/>
              <a:ahLst/>
              <a:cxnLst/>
              <a:rect l="l" t="t" r="r" b="b"/>
              <a:pathLst>
                <a:path w="3145" h="4075" extrusionOk="0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3063734" y="2933062"/>
              <a:ext cx="542584" cy="211537"/>
            </a:xfrm>
            <a:custGeom>
              <a:avLst/>
              <a:gdLst/>
              <a:ahLst/>
              <a:cxnLst/>
              <a:rect l="l" t="t" r="r" b="b"/>
              <a:pathLst>
                <a:path w="3968" h="1547" extrusionOk="0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2730226" y="3260142"/>
              <a:ext cx="708997" cy="175711"/>
            </a:xfrm>
            <a:custGeom>
              <a:avLst/>
              <a:gdLst/>
              <a:ahLst/>
              <a:cxnLst/>
              <a:rect l="l" t="t" r="r" b="b"/>
              <a:pathLst>
                <a:path w="5185" h="1285" extrusionOk="0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3043633" y="3215976"/>
              <a:ext cx="395589" cy="111853"/>
            </a:xfrm>
            <a:custGeom>
              <a:avLst/>
              <a:gdLst/>
              <a:ahLst/>
              <a:cxnLst/>
              <a:rect l="l" t="t" r="r" b="b"/>
              <a:pathLst>
                <a:path w="2893" h="818" extrusionOk="0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3539451" y="3009362"/>
              <a:ext cx="749335" cy="128809"/>
            </a:xfrm>
            <a:custGeom>
              <a:avLst/>
              <a:gdLst/>
              <a:ahLst/>
              <a:cxnLst/>
              <a:rect l="l" t="t" r="r" b="b"/>
              <a:pathLst>
                <a:path w="5480" h="942" extrusionOk="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2701237" y="3665165"/>
              <a:ext cx="729098" cy="188291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3520991" y="3563020"/>
              <a:ext cx="679324" cy="128125"/>
            </a:xfrm>
            <a:custGeom>
              <a:avLst/>
              <a:gdLst/>
              <a:ahLst/>
              <a:cxnLst/>
              <a:rect l="l" t="t" r="r" b="b"/>
              <a:pathLst>
                <a:path w="4968" h="937" extrusionOk="0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48"/>
          <p:cNvSpPr/>
          <p:nvPr/>
        </p:nvSpPr>
        <p:spPr>
          <a:xfrm>
            <a:off x="720000" y="5564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8"/>
          <p:cNvSpPr txBox="1">
            <a:spLocks noGrp="1"/>
          </p:cNvSpPr>
          <p:nvPr>
            <p:ph type="title" idx="2"/>
          </p:nvPr>
        </p:nvSpPr>
        <p:spPr>
          <a:xfrm>
            <a:off x="844500" y="556425"/>
            <a:ext cx="11964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07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926" name="Google Shape;926;p48"/>
          <p:cNvSpPr txBox="1">
            <a:spLocks noGrp="1"/>
          </p:cNvSpPr>
          <p:nvPr>
            <p:ph type="ctrTitle"/>
          </p:nvPr>
        </p:nvSpPr>
        <p:spPr>
          <a:xfrm>
            <a:off x="808350" y="3105175"/>
            <a:ext cx="43848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업무 분담</a:t>
            </a:r>
            <a:endParaRPr sz="4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9"/>
          <p:cNvSpPr/>
          <p:nvPr/>
        </p:nvSpPr>
        <p:spPr>
          <a:xfrm>
            <a:off x="6162188" y="1501063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32" name="Google Shape;932;p49"/>
          <p:cNvSpPr/>
          <p:nvPr/>
        </p:nvSpPr>
        <p:spPr>
          <a:xfrm>
            <a:off x="3883075" y="1501075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33" name="Google Shape;933;p49"/>
          <p:cNvSpPr/>
          <p:nvPr/>
        </p:nvSpPr>
        <p:spPr>
          <a:xfrm>
            <a:off x="1603938" y="1501075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34" name="Google Shape;934;p49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업무 분담</a:t>
            </a:r>
            <a:endParaRPr sz="3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935" name="Google Shape;935;p49"/>
          <p:cNvSpPr txBox="1">
            <a:spLocks noGrp="1"/>
          </p:cNvSpPr>
          <p:nvPr>
            <p:ph type="ctrTitle" idx="2"/>
          </p:nvPr>
        </p:nvSpPr>
        <p:spPr>
          <a:xfrm>
            <a:off x="3628222" y="292260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김지윤</a:t>
            </a:r>
            <a:endParaRPr sz="2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6" name="Google Shape;936;p49"/>
          <p:cNvSpPr txBox="1">
            <a:spLocks noGrp="1"/>
          </p:cNvSpPr>
          <p:nvPr>
            <p:ph type="ctrTitle"/>
          </p:nvPr>
        </p:nvSpPr>
        <p:spPr>
          <a:xfrm>
            <a:off x="1349089" y="292260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김수현</a:t>
            </a:r>
            <a:endParaRPr sz="2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7" name="Google Shape;937;p49"/>
          <p:cNvSpPr txBox="1">
            <a:spLocks noGrp="1"/>
          </p:cNvSpPr>
          <p:nvPr>
            <p:ph type="subTitle" idx="1"/>
          </p:nvPr>
        </p:nvSpPr>
        <p:spPr>
          <a:xfrm>
            <a:off x="1349101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Android App 설계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Android App 개발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Usecase 작성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8" name="Google Shape;938;p49"/>
          <p:cNvSpPr txBox="1">
            <a:spLocks noGrp="1"/>
          </p:cNvSpPr>
          <p:nvPr>
            <p:ph type="subTitle" idx="3"/>
          </p:nvPr>
        </p:nvSpPr>
        <p:spPr>
          <a:xfrm>
            <a:off x="362823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시스템 설계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Server 개발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서비스 사례 조사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9" name="Google Shape;939;p49"/>
          <p:cNvSpPr txBox="1">
            <a:spLocks noGrp="1"/>
          </p:cNvSpPr>
          <p:nvPr>
            <p:ph type="ctrTitle" idx="4"/>
          </p:nvPr>
        </p:nvSpPr>
        <p:spPr>
          <a:xfrm>
            <a:off x="5914222" y="292260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홍다연</a:t>
            </a:r>
            <a:endParaRPr sz="2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40" name="Google Shape;940;p49"/>
          <p:cNvSpPr txBox="1">
            <a:spLocks noGrp="1"/>
          </p:cNvSpPr>
          <p:nvPr>
            <p:ph type="subTitle" idx="5"/>
          </p:nvPr>
        </p:nvSpPr>
        <p:spPr>
          <a:xfrm>
            <a:off x="591423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시스템 설계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Server 개발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서비스 아키텍처 구상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41" name="Google Shape;941;p49"/>
          <p:cNvSpPr/>
          <p:nvPr/>
        </p:nvSpPr>
        <p:spPr>
          <a:xfrm>
            <a:off x="1670850" y="1567975"/>
            <a:ext cx="1237800" cy="123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9"/>
          <p:cNvSpPr/>
          <p:nvPr/>
        </p:nvSpPr>
        <p:spPr>
          <a:xfrm>
            <a:off x="3953100" y="1567975"/>
            <a:ext cx="1237800" cy="123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3" name="Google Shape;943;p49"/>
          <p:cNvGrpSpPr/>
          <p:nvPr/>
        </p:nvGrpSpPr>
        <p:grpSpPr>
          <a:xfrm>
            <a:off x="4174698" y="1770311"/>
            <a:ext cx="794610" cy="774665"/>
            <a:chOff x="4174698" y="1694111"/>
            <a:chExt cx="794610" cy="774665"/>
          </a:xfrm>
        </p:grpSpPr>
        <p:sp>
          <p:nvSpPr>
            <p:cNvPr id="944" name="Google Shape;944;p49"/>
            <p:cNvSpPr/>
            <p:nvPr/>
          </p:nvSpPr>
          <p:spPr>
            <a:xfrm>
              <a:off x="4326269" y="1841636"/>
              <a:ext cx="491417" cy="491930"/>
            </a:xfrm>
            <a:custGeom>
              <a:avLst/>
              <a:gdLst/>
              <a:ahLst/>
              <a:cxnLst/>
              <a:rect l="l" t="t" r="r" b="b"/>
              <a:pathLst>
                <a:path w="8624" h="8633" extrusionOk="0">
                  <a:moveTo>
                    <a:pt x="4317" y="0"/>
                  </a:moveTo>
                  <a:cubicBezTo>
                    <a:pt x="1924" y="0"/>
                    <a:pt x="1" y="1933"/>
                    <a:pt x="1" y="4316"/>
                  </a:cubicBezTo>
                  <a:cubicBezTo>
                    <a:pt x="1" y="6699"/>
                    <a:pt x="1924" y="8632"/>
                    <a:pt x="4317" y="8632"/>
                  </a:cubicBezTo>
                  <a:cubicBezTo>
                    <a:pt x="6700" y="8632"/>
                    <a:pt x="8624" y="6699"/>
                    <a:pt x="8624" y="4316"/>
                  </a:cubicBezTo>
                  <a:cubicBezTo>
                    <a:pt x="8624" y="1933"/>
                    <a:pt x="6700" y="0"/>
                    <a:pt x="4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4424448" y="2013379"/>
              <a:ext cx="295055" cy="295112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594" y="1"/>
                  </a:moveTo>
                  <a:cubicBezTo>
                    <a:pt x="1158" y="1"/>
                    <a:pt x="0" y="1159"/>
                    <a:pt x="0" y="2594"/>
                  </a:cubicBezTo>
                  <a:cubicBezTo>
                    <a:pt x="0" y="4020"/>
                    <a:pt x="1158" y="5178"/>
                    <a:pt x="2594" y="5178"/>
                  </a:cubicBezTo>
                  <a:cubicBezTo>
                    <a:pt x="4020" y="5178"/>
                    <a:pt x="5178" y="4020"/>
                    <a:pt x="5178" y="2594"/>
                  </a:cubicBezTo>
                  <a:cubicBezTo>
                    <a:pt x="5178" y="1159"/>
                    <a:pt x="4020" y="1"/>
                    <a:pt x="2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4174698" y="2075033"/>
              <a:ext cx="118922" cy="24559"/>
            </a:xfrm>
            <a:custGeom>
              <a:avLst/>
              <a:gdLst/>
              <a:ahLst/>
              <a:cxnLst/>
              <a:rect l="l" t="t" r="r" b="b"/>
              <a:pathLst>
                <a:path w="2087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9" y="431"/>
                  </a:lnTo>
                  <a:cubicBezTo>
                    <a:pt x="2087" y="431"/>
                    <a:pt x="2087" y="0"/>
                    <a:pt x="1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4850898" y="2075033"/>
              <a:ext cx="118410" cy="24559"/>
            </a:xfrm>
            <a:custGeom>
              <a:avLst/>
              <a:gdLst/>
              <a:ahLst/>
              <a:cxnLst/>
              <a:rect l="l" t="t" r="r" b="b"/>
              <a:pathLst>
                <a:path w="2078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0" y="431"/>
                  </a:lnTo>
                  <a:cubicBezTo>
                    <a:pt x="2077" y="431"/>
                    <a:pt x="2077" y="0"/>
                    <a:pt x="1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4559665" y="1694111"/>
              <a:ext cx="24616" cy="110489"/>
            </a:xfrm>
            <a:custGeom>
              <a:avLst/>
              <a:gdLst/>
              <a:ahLst/>
              <a:cxnLst/>
              <a:rect l="l" t="t" r="r" b="b"/>
              <a:pathLst>
                <a:path w="432" h="1939" extrusionOk="0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1728"/>
                  </a:lnTo>
                  <a:cubicBezTo>
                    <a:pt x="1" y="1843"/>
                    <a:pt x="97" y="1938"/>
                    <a:pt x="221" y="1938"/>
                  </a:cubicBezTo>
                  <a:cubicBezTo>
                    <a:pt x="336" y="1938"/>
                    <a:pt x="431" y="1843"/>
                    <a:pt x="431" y="1728"/>
                  </a:cubicBezTo>
                  <a:lnTo>
                    <a:pt x="431" y="216"/>
                  </a:lnTo>
                  <a:cubicBezTo>
                    <a:pt x="431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4384618" y="2330424"/>
              <a:ext cx="56014" cy="67467"/>
            </a:xfrm>
            <a:custGeom>
              <a:avLst/>
              <a:gdLst/>
              <a:ahLst/>
              <a:cxnLst/>
              <a:rect l="l" t="t" r="r" b="b"/>
              <a:pathLst>
                <a:path w="983" h="1184" extrusionOk="0">
                  <a:moveTo>
                    <a:pt x="693" y="0"/>
                  </a:moveTo>
                  <a:cubicBezTo>
                    <a:pt x="626" y="0"/>
                    <a:pt x="560" y="33"/>
                    <a:pt x="518" y="112"/>
                  </a:cubicBezTo>
                  <a:lnTo>
                    <a:pt x="77" y="858"/>
                  </a:lnTo>
                  <a:cubicBezTo>
                    <a:pt x="1" y="1002"/>
                    <a:pt x="96" y="1184"/>
                    <a:pt x="269" y="1184"/>
                  </a:cubicBezTo>
                  <a:cubicBezTo>
                    <a:pt x="345" y="1174"/>
                    <a:pt x="412" y="1136"/>
                    <a:pt x="451" y="1069"/>
                  </a:cubicBezTo>
                  <a:lnTo>
                    <a:pt x="891" y="322"/>
                  </a:lnTo>
                  <a:cubicBezTo>
                    <a:pt x="982" y="152"/>
                    <a:pt x="837" y="0"/>
                    <a:pt x="6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4703658" y="1776905"/>
              <a:ext cx="56356" cy="67467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699" y="1"/>
                  </a:moveTo>
                  <a:cubicBezTo>
                    <a:pt x="631" y="1"/>
                    <a:pt x="563" y="33"/>
                    <a:pt x="517" y="112"/>
                  </a:cubicBezTo>
                  <a:lnTo>
                    <a:pt x="87" y="859"/>
                  </a:lnTo>
                  <a:cubicBezTo>
                    <a:pt x="0" y="1002"/>
                    <a:pt x="106" y="1184"/>
                    <a:pt x="278" y="1184"/>
                  </a:cubicBezTo>
                  <a:cubicBezTo>
                    <a:pt x="354" y="1184"/>
                    <a:pt x="421" y="1136"/>
                    <a:pt x="460" y="1069"/>
                  </a:cubicBezTo>
                  <a:lnTo>
                    <a:pt x="890" y="323"/>
                  </a:lnTo>
                  <a:cubicBezTo>
                    <a:pt x="988" y="153"/>
                    <a:pt x="845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4255954" y="1903006"/>
              <a:ext cx="78009" cy="49347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309" y="1"/>
                  </a:moveTo>
                  <a:cubicBezTo>
                    <a:pt x="118" y="1"/>
                    <a:pt x="1" y="284"/>
                    <a:pt x="211" y="397"/>
                  </a:cubicBezTo>
                  <a:lnTo>
                    <a:pt x="957" y="837"/>
                  </a:lnTo>
                  <a:cubicBezTo>
                    <a:pt x="986" y="856"/>
                    <a:pt x="1024" y="866"/>
                    <a:pt x="1062" y="866"/>
                  </a:cubicBezTo>
                  <a:cubicBezTo>
                    <a:pt x="1283" y="866"/>
                    <a:pt x="1369" y="569"/>
                    <a:pt x="1168" y="464"/>
                  </a:cubicBezTo>
                  <a:lnTo>
                    <a:pt x="421" y="33"/>
                  </a:lnTo>
                  <a:cubicBezTo>
                    <a:pt x="382" y="11"/>
                    <a:pt x="344" y="1"/>
                    <a:pt x="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4809473" y="2222615"/>
              <a:ext cx="77439" cy="49347"/>
            </a:xfrm>
            <a:custGeom>
              <a:avLst/>
              <a:gdLst/>
              <a:ahLst/>
              <a:cxnLst/>
              <a:rect l="l" t="t" r="r" b="b"/>
              <a:pathLst>
                <a:path w="1359" h="866" extrusionOk="0">
                  <a:moveTo>
                    <a:pt x="318" y="0"/>
                  </a:moveTo>
                  <a:cubicBezTo>
                    <a:pt x="124" y="0"/>
                    <a:pt x="1" y="285"/>
                    <a:pt x="211" y="406"/>
                  </a:cubicBezTo>
                  <a:lnTo>
                    <a:pt x="957" y="836"/>
                  </a:lnTo>
                  <a:cubicBezTo>
                    <a:pt x="986" y="855"/>
                    <a:pt x="1024" y="865"/>
                    <a:pt x="1062" y="865"/>
                  </a:cubicBezTo>
                  <a:cubicBezTo>
                    <a:pt x="1282" y="865"/>
                    <a:pt x="1359" y="568"/>
                    <a:pt x="1168" y="463"/>
                  </a:cubicBezTo>
                  <a:lnTo>
                    <a:pt x="431" y="32"/>
                  </a:lnTo>
                  <a:cubicBezTo>
                    <a:pt x="392" y="10"/>
                    <a:pt x="353" y="0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9"/>
            <p:cNvSpPr/>
            <p:nvPr/>
          </p:nvSpPr>
          <p:spPr>
            <a:xfrm>
              <a:off x="4703544" y="2330424"/>
              <a:ext cx="55786" cy="67467"/>
            </a:xfrm>
            <a:custGeom>
              <a:avLst/>
              <a:gdLst/>
              <a:ahLst/>
              <a:cxnLst/>
              <a:rect l="l" t="t" r="r" b="b"/>
              <a:pathLst>
                <a:path w="979" h="1184" extrusionOk="0">
                  <a:moveTo>
                    <a:pt x="289" y="0"/>
                  </a:moveTo>
                  <a:cubicBezTo>
                    <a:pt x="143" y="0"/>
                    <a:pt x="0" y="152"/>
                    <a:pt x="98" y="322"/>
                  </a:cubicBezTo>
                  <a:lnTo>
                    <a:pt x="529" y="1069"/>
                  </a:lnTo>
                  <a:cubicBezTo>
                    <a:pt x="567" y="1136"/>
                    <a:pt x="634" y="1174"/>
                    <a:pt x="711" y="1184"/>
                  </a:cubicBezTo>
                  <a:cubicBezTo>
                    <a:pt x="883" y="1184"/>
                    <a:pt x="979" y="1002"/>
                    <a:pt x="902" y="858"/>
                  </a:cubicBezTo>
                  <a:lnTo>
                    <a:pt x="471" y="112"/>
                  </a:lnTo>
                  <a:cubicBezTo>
                    <a:pt x="426" y="33"/>
                    <a:pt x="357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4383421" y="1776905"/>
              <a:ext cx="56356" cy="67467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290" y="1"/>
                  </a:moveTo>
                  <a:cubicBezTo>
                    <a:pt x="143" y="1"/>
                    <a:pt x="0" y="153"/>
                    <a:pt x="98" y="323"/>
                  </a:cubicBezTo>
                  <a:lnTo>
                    <a:pt x="539" y="1069"/>
                  </a:lnTo>
                  <a:cubicBezTo>
                    <a:pt x="577" y="1136"/>
                    <a:pt x="644" y="1184"/>
                    <a:pt x="720" y="1184"/>
                  </a:cubicBezTo>
                  <a:cubicBezTo>
                    <a:pt x="883" y="1184"/>
                    <a:pt x="988" y="1002"/>
                    <a:pt x="912" y="859"/>
                  </a:cubicBezTo>
                  <a:lnTo>
                    <a:pt x="472" y="112"/>
                  </a:lnTo>
                  <a:cubicBezTo>
                    <a:pt x="426" y="33"/>
                    <a:pt x="358" y="1"/>
                    <a:pt x="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4810555" y="1902208"/>
              <a:ext cx="78750" cy="50145"/>
            </a:xfrm>
            <a:custGeom>
              <a:avLst/>
              <a:gdLst/>
              <a:ahLst/>
              <a:cxnLst/>
              <a:rect l="l" t="t" r="r" b="b"/>
              <a:pathLst>
                <a:path w="1382" h="880" extrusionOk="0">
                  <a:moveTo>
                    <a:pt x="1059" y="0"/>
                  </a:moveTo>
                  <a:cubicBezTo>
                    <a:pt x="1021" y="0"/>
                    <a:pt x="980" y="11"/>
                    <a:pt x="938" y="38"/>
                  </a:cubicBezTo>
                  <a:lnTo>
                    <a:pt x="192" y="478"/>
                  </a:lnTo>
                  <a:cubicBezTo>
                    <a:pt x="0" y="583"/>
                    <a:pt x="77" y="880"/>
                    <a:pt x="297" y="880"/>
                  </a:cubicBezTo>
                  <a:cubicBezTo>
                    <a:pt x="335" y="880"/>
                    <a:pt x="373" y="870"/>
                    <a:pt x="402" y="851"/>
                  </a:cubicBezTo>
                  <a:lnTo>
                    <a:pt x="1149" y="411"/>
                  </a:lnTo>
                  <a:cubicBezTo>
                    <a:pt x="1381" y="307"/>
                    <a:pt x="1257" y="0"/>
                    <a:pt x="1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9"/>
            <p:cNvSpPr/>
            <p:nvPr/>
          </p:nvSpPr>
          <p:spPr>
            <a:xfrm>
              <a:off x="4256466" y="2222615"/>
              <a:ext cx="78009" cy="49347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1057" y="0"/>
                  </a:moveTo>
                  <a:cubicBezTo>
                    <a:pt x="1023" y="0"/>
                    <a:pt x="986" y="10"/>
                    <a:pt x="948" y="32"/>
                  </a:cubicBezTo>
                  <a:lnTo>
                    <a:pt x="202" y="463"/>
                  </a:lnTo>
                  <a:cubicBezTo>
                    <a:pt x="1" y="568"/>
                    <a:pt x="87" y="865"/>
                    <a:pt x="307" y="865"/>
                  </a:cubicBezTo>
                  <a:cubicBezTo>
                    <a:pt x="345" y="865"/>
                    <a:pt x="384" y="855"/>
                    <a:pt x="412" y="836"/>
                  </a:cubicBezTo>
                  <a:lnTo>
                    <a:pt x="1159" y="406"/>
                  </a:lnTo>
                  <a:cubicBezTo>
                    <a:pt x="1369" y="285"/>
                    <a:pt x="1245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9"/>
            <p:cNvSpPr/>
            <p:nvPr/>
          </p:nvSpPr>
          <p:spPr>
            <a:xfrm>
              <a:off x="4597672" y="1881068"/>
              <a:ext cx="175278" cy="148211"/>
            </a:xfrm>
            <a:custGeom>
              <a:avLst/>
              <a:gdLst/>
              <a:ahLst/>
              <a:cxnLst/>
              <a:rect l="l" t="t" r="r" b="b"/>
              <a:pathLst>
                <a:path w="3076" h="2601" extrusionOk="0">
                  <a:moveTo>
                    <a:pt x="388" y="1"/>
                  </a:moveTo>
                  <a:cubicBezTo>
                    <a:pt x="95" y="1"/>
                    <a:pt x="1" y="473"/>
                    <a:pt x="348" y="543"/>
                  </a:cubicBezTo>
                  <a:cubicBezTo>
                    <a:pt x="1324" y="791"/>
                    <a:pt x="2119" y="1490"/>
                    <a:pt x="2502" y="2428"/>
                  </a:cubicBezTo>
                  <a:cubicBezTo>
                    <a:pt x="2540" y="2533"/>
                    <a:pt x="2645" y="2600"/>
                    <a:pt x="2750" y="2600"/>
                  </a:cubicBezTo>
                  <a:cubicBezTo>
                    <a:pt x="2942" y="2600"/>
                    <a:pt x="3076" y="2399"/>
                    <a:pt x="2999" y="2227"/>
                  </a:cubicBezTo>
                  <a:cubicBezTo>
                    <a:pt x="2559" y="1136"/>
                    <a:pt x="1621" y="313"/>
                    <a:pt x="482" y="16"/>
                  </a:cubicBezTo>
                  <a:cubicBezTo>
                    <a:pt x="449" y="6"/>
                    <a:pt x="417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4498068" y="2185691"/>
              <a:ext cx="147813" cy="221491"/>
            </a:xfrm>
            <a:custGeom>
              <a:avLst/>
              <a:gdLst/>
              <a:ahLst/>
              <a:cxnLst/>
              <a:rect l="l" t="t" r="r" b="b"/>
              <a:pathLst>
                <a:path w="2594" h="3887" extrusionOk="0">
                  <a:moveTo>
                    <a:pt x="871" y="1"/>
                  </a:moveTo>
                  <a:lnTo>
                    <a:pt x="871" y="412"/>
                  </a:lnTo>
                  <a:cubicBezTo>
                    <a:pt x="862" y="499"/>
                    <a:pt x="823" y="566"/>
                    <a:pt x="747" y="604"/>
                  </a:cubicBezTo>
                  <a:lnTo>
                    <a:pt x="230" y="872"/>
                  </a:lnTo>
                  <a:cubicBezTo>
                    <a:pt x="87" y="948"/>
                    <a:pt x="0" y="1101"/>
                    <a:pt x="0" y="1264"/>
                  </a:cubicBezTo>
                  <a:lnTo>
                    <a:pt x="0" y="2527"/>
                  </a:lnTo>
                  <a:cubicBezTo>
                    <a:pt x="0" y="2987"/>
                    <a:pt x="134" y="3446"/>
                    <a:pt x="402" y="3839"/>
                  </a:cubicBezTo>
                  <a:lnTo>
                    <a:pt x="431" y="3886"/>
                  </a:lnTo>
                  <a:lnTo>
                    <a:pt x="2154" y="3886"/>
                  </a:lnTo>
                  <a:lnTo>
                    <a:pt x="2192" y="3839"/>
                  </a:lnTo>
                  <a:cubicBezTo>
                    <a:pt x="2450" y="3446"/>
                    <a:pt x="2584" y="2987"/>
                    <a:pt x="2594" y="2527"/>
                  </a:cubicBezTo>
                  <a:lnTo>
                    <a:pt x="2594" y="1255"/>
                  </a:lnTo>
                  <a:cubicBezTo>
                    <a:pt x="2594" y="1101"/>
                    <a:pt x="2498" y="948"/>
                    <a:pt x="2364" y="872"/>
                  </a:cubicBezTo>
                  <a:lnTo>
                    <a:pt x="1847" y="613"/>
                  </a:lnTo>
                  <a:cubicBezTo>
                    <a:pt x="1771" y="575"/>
                    <a:pt x="1733" y="499"/>
                    <a:pt x="1733" y="422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4498068" y="2227174"/>
              <a:ext cx="147813" cy="180008"/>
            </a:xfrm>
            <a:custGeom>
              <a:avLst/>
              <a:gdLst/>
              <a:ahLst/>
              <a:cxnLst/>
              <a:rect l="l" t="t" r="r" b="b"/>
              <a:pathLst>
                <a:path w="2594" h="3159" extrusionOk="0">
                  <a:moveTo>
                    <a:pt x="508" y="0"/>
                  </a:moveTo>
                  <a:lnTo>
                    <a:pt x="240" y="144"/>
                  </a:lnTo>
                  <a:cubicBezTo>
                    <a:pt x="96" y="220"/>
                    <a:pt x="0" y="364"/>
                    <a:pt x="10" y="527"/>
                  </a:cubicBezTo>
                  <a:lnTo>
                    <a:pt x="10" y="1799"/>
                  </a:lnTo>
                  <a:cubicBezTo>
                    <a:pt x="10" y="2259"/>
                    <a:pt x="144" y="2718"/>
                    <a:pt x="402" y="3111"/>
                  </a:cubicBezTo>
                  <a:lnTo>
                    <a:pt x="441" y="3158"/>
                  </a:lnTo>
                  <a:lnTo>
                    <a:pt x="2163" y="3158"/>
                  </a:lnTo>
                  <a:lnTo>
                    <a:pt x="2202" y="3111"/>
                  </a:lnTo>
                  <a:cubicBezTo>
                    <a:pt x="2460" y="2718"/>
                    <a:pt x="2594" y="2259"/>
                    <a:pt x="2594" y="1799"/>
                  </a:cubicBezTo>
                  <a:lnTo>
                    <a:pt x="2594" y="527"/>
                  </a:lnTo>
                  <a:cubicBezTo>
                    <a:pt x="2594" y="373"/>
                    <a:pt x="2508" y="220"/>
                    <a:pt x="2364" y="144"/>
                  </a:cubicBezTo>
                  <a:lnTo>
                    <a:pt x="2087" y="0"/>
                  </a:lnTo>
                  <a:cubicBezTo>
                    <a:pt x="1876" y="230"/>
                    <a:pt x="1589" y="345"/>
                    <a:pt x="1301" y="345"/>
                  </a:cubicBezTo>
                  <a:cubicBezTo>
                    <a:pt x="1012" y="345"/>
                    <a:pt x="723" y="230"/>
                    <a:pt x="5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4544394" y="2185691"/>
              <a:ext cx="55159" cy="37153"/>
            </a:xfrm>
            <a:custGeom>
              <a:avLst/>
              <a:gdLst/>
              <a:ahLst/>
              <a:cxnLst/>
              <a:rect l="l" t="t" r="r" b="b"/>
              <a:pathLst>
                <a:path w="968" h="652" extrusionOk="0">
                  <a:moveTo>
                    <a:pt x="58" y="1"/>
                  </a:moveTo>
                  <a:lnTo>
                    <a:pt x="58" y="412"/>
                  </a:lnTo>
                  <a:cubicBezTo>
                    <a:pt x="49" y="470"/>
                    <a:pt x="39" y="518"/>
                    <a:pt x="1" y="556"/>
                  </a:cubicBezTo>
                  <a:cubicBezTo>
                    <a:pt x="154" y="613"/>
                    <a:pt x="317" y="652"/>
                    <a:pt x="489" y="652"/>
                  </a:cubicBezTo>
                  <a:cubicBezTo>
                    <a:pt x="652" y="652"/>
                    <a:pt x="814" y="613"/>
                    <a:pt x="967" y="556"/>
                  </a:cubicBezTo>
                  <a:cubicBezTo>
                    <a:pt x="929" y="518"/>
                    <a:pt x="910" y="470"/>
                    <a:pt x="910" y="412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4522627" y="2087569"/>
              <a:ext cx="98751" cy="110774"/>
            </a:xfrm>
            <a:custGeom>
              <a:avLst/>
              <a:gdLst/>
              <a:ahLst/>
              <a:cxnLst/>
              <a:rect l="l" t="t" r="r" b="b"/>
              <a:pathLst>
                <a:path w="1733" h="1944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51"/>
                    <a:pt x="392" y="1943"/>
                    <a:pt x="871" y="1943"/>
                  </a:cubicBezTo>
                  <a:cubicBezTo>
                    <a:pt x="1340" y="1943"/>
                    <a:pt x="1732" y="1551"/>
                    <a:pt x="1732" y="107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4522627" y="2087569"/>
              <a:ext cx="67638" cy="110546"/>
            </a:xfrm>
            <a:custGeom>
              <a:avLst/>
              <a:gdLst/>
              <a:ahLst/>
              <a:cxnLst/>
              <a:rect l="l" t="t" r="r" b="b"/>
              <a:pathLst>
                <a:path w="1187" h="1940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69"/>
                    <a:pt x="409" y="1940"/>
                    <a:pt x="865" y="1940"/>
                  </a:cubicBezTo>
                  <a:cubicBezTo>
                    <a:pt x="971" y="1940"/>
                    <a:pt x="1080" y="1919"/>
                    <a:pt x="1187" y="1876"/>
                  </a:cubicBezTo>
                  <a:cubicBezTo>
                    <a:pt x="861" y="1742"/>
                    <a:pt x="651" y="1426"/>
                    <a:pt x="651" y="1072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4522627" y="2407122"/>
              <a:ext cx="98751" cy="61142"/>
            </a:xfrm>
            <a:custGeom>
              <a:avLst/>
              <a:gdLst/>
              <a:ahLst/>
              <a:cxnLst/>
              <a:rect l="l" t="t" r="r" b="b"/>
              <a:pathLst>
                <a:path w="1733" h="1073" extrusionOk="0">
                  <a:moveTo>
                    <a:pt x="0" y="0"/>
                  </a:moveTo>
                  <a:lnTo>
                    <a:pt x="0" y="862"/>
                  </a:lnTo>
                  <a:cubicBezTo>
                    <a:pt x="0" y="977"/>
                    <a:pt x="96" y="1072"/>
                    <a:pt x="220" y="1072"/>
                  </a:cubicBezTo>
                  <a:lnTo>
                    <a:pt x="1512" y="1072"/>
                  </a:lnTo>
                  <a:cubicBezTo>
                    <a:pt x="1637" y="1072"/>
                    <a:pt x="1732" y="977"/>
                    <a:pt x="1732" y="862"/>
                  </a:cubicBezTo>
                  <a:lnTo>
                    <a:pt x="17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9"/>
            <p:cNvSpPr/>
            <p:nvPr/>
          </p:nvSpPr>
          <p:spPr>
            <a:xfrm>
              <a:off x="4498068" y="2244610"/>
              <a:ext cx="24616" cy="162571"/>
            </a:xfrm>
            <a:custGeom>
              <a:avLst/>
              <a:gdLst/>
              <a:ahLst/>
              <a:cxnLst/>
              <a:rect l="l" t="t" r="r" b="b"/>
              <a:pathLst>
                <a:path w="432" h="2853" extrusionOk="0">
                  <a:moveTo>
                    <a:pt x="67" y="1"/>
                  </a:moveTo>
                  <a:cubicBezTo>
                    <a:pt x="29" y="67"/>
                    <a:pt x="0" y="154"/>
                    <a:pt x="0" y="230"/>
                  </a:cubicBezTo>
                  <a:lnTo>
                    <a:pt x="0" y="1493"/>
                  </a:lnTo>
                  <a:cubicBezTo>
                    <a:pt x="0" y="1953"/>
                    <a:pt x="144" y="2412"/>
                    <a:pt x="402" y="2805"/>
                  </a:cubicBezTo>
                  <a:lnTo>
                    <a:pt x="431" y="2852"/>
                  </a:lnTo>
                  <a:lnTo>
                    <a:pt x="431" y="489"/>
                  </a:lnTo>
                  <a:cubicBezTo>
                    <a:pt x="431" y="355"/>
                    <a:pt x="374" y="230"/>
                    <a:pt x="259" y="14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9"/>
            <p:cNvSpPr/>
            <p:nvPr/>
          </p:nvSpPr>
          <p:spPr>
            <a:xfrm>
              <a:off x="4621319" y="2244610"/>
              <a:ext cx="24559" cy="162571"/>
            </a:xfrm>
            <a:custGeom>
              <a:avLst/>
              <a:gdLst/>
              <a:ahLst/>
              <a:cxnLst/>
              <a:rect l="l" t="t" r="r" b="b"/>
              <a:pathLst>
                <a:path w="431" h="2853" extrusionOk="0">
                  <a:moveTo>
                    <a:pt x="364" y="1"/>
                  </a:moveTo>
                  <a:lnTo>
                    <a:pt x="173" y="144"/>
                  </a:lnTo>
                  <a:cubicBezTo>
                    <a:pt x="58" y="230"/>
                    <a:pt x="0" y="355"/>
                    <a:pt x="0" y="489"/>
                  </a:cubicBezTo>
                  <a:lnTo>
                    <a:pt x="0" y="2852"/>
                  </a:lnTo>
                  <a:lnTo>
                    <a:pt x="29" y="2805"/>
                  </a:lnTo>
                  <a:cubicBezTo>
                    <a:pt x="287" y="2412"/>
                    <a:pt x="431" y="1953"/>
                    <a:pt x="431" y="1493"/>
                  </a:cubicBezTo>
                  <a:lnTo>
                    <a:pt x="431" y="230"/>
                  </a:lnTo>
                  <a:cubicBezTo>
                    <a:pt x="431" y="154"/>
                    <a:pt x="402" y="67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4565705" y="2431681"/>
              <a:ext cx="12593" cy="37096"/>
            </a:xfrm>
            <a:custGeom>
              <a:avLst/>
              <a:gdLst/>
              <a:ahLst/>
              <a:cxnLst/>
              <a:rect l="l" t="t" r="r" b="b"/>
              <a:pathLst>
                <a:path w="221" h="651" extrusionOk="0">
                  <a:moveTo>
                    <a:pt x="115" y="0"/>
                  </a:moveTo>
                  <a:cubicBezTo>
                    <a:pt x="48" y="0"/>
                    <a:pt x="0" y="48"/>
                    <a:pt x="0" y="105"/>
                  </a:cubicBezTo>
                  <a:lnTo>
                    <a:pt x="0" y="651"/>
                  </a:lnTo>
                  <a:lnTo>
                    <a:pt x="220" y="651"/>
                  </a:lnTo>
                  <a:lnTo>
                    <a:pt x="220" y="105"/>
                  </a:lnTo>
                  <a:cubicBezTo>
                    <a:pt x="220" y="48"/>
                    <a:pt x="172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4522627" y="2087569"/>
              <a:ext cx="98751" cy="49176"/>
            </a:xfrm>
            <a:custGeom>
              <a:avLst/>
              <a:gdLst/>
              <a:ahLst/>
              <a:cxnLst/>
              <a:rect l="l" t="t" r="r" b="b"/>
              <a:pathLst>
                <a:path w="1733" h="863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530" y="794"/>
                    <a:pt x="1076" y="862"/>
                    <a:pt x="1624" y="862"/>
                  </a:cubicBezTo>
                  <a:cubicBezTo>
                    <a:pt x="1660" y="862"/>
                    <a:pt x="1696" y="862"/>
                    <a:pt x="1732" y="86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4522627" y="2087569"/>
              <a:ext cx="67638" cy="44788"/>
            </a:xfrm>
            <a:custGeom>
              <a:avLst/>
              <a:gdLst/>
              <a:ahLst/>
              <a:cxnLst/>
              <a:rect l="l" t="t" r="r" b="b"/>
              <a:pathLst>
                <a:path w="1187" h="786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220" y="708"/>
                    <a:pt x="431" y="756"/>
                    <a:pt x="651" y="785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9" name="Google Shape;9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25" y="1541050"/>
            <a:ext cx="1291628" cy="129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063" y="1541050"/>
            <a:ext cx="1291627" cy="129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49"/>
          <p:cNvPicPr preferRelativeResize="0"/>
          <p:nvPr/>
        </p:nvPicPr>
        <p:blipFill rotWithShape="1">
          <a:blip r:embed="rId5">
            <a:alphaModFix/>
          </a:blip>
          <a:srcRect l="42286" t="38303" r="33526" b="19348"/>
          <a:stretch/>
        </p:blipFill>
        <p:spPr>
          <a:xfrm>
            <a:off x="6202200" y="1548400"/>
            <a:ext cx="1298424" cy="12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49"/>
          <p:cNvSpPr/>
          <p:nvPr/>
        </p:nvSpPr>
        <p:spPr>
          <a:xfrm rot="10101687">
            <a:off x="6376722" y="-189096"/>
            <a:ext cx="2671212" cy="1266208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9"/>
          <p:cNvSpPr/>
          <p:nvPr/>
        </p:nvSpPr>
        <p:spPr>
          <a:xfrm rot="10800000" flipH="1">
            <a:off x="6029375" y="-107406"/>
            <a:ext cx="3145470" cy="1028019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0"/>
          <p:cNvSpPr/>
          <p:nvPr/>
        </p:nvSpPr>
        <p:spPr>
          <a:xfrm>
            <a:off x="6826126" y="3942475"/>
            <a:ext cx="2317915" cy="1355437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50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980" name="Google Shape;980;p50"/>
            <p:cNvSpPr/>
            <p:nvPr/>
          </p:nvSpPr>
          <p:spPr>
            <a:xfrm>
              <a:off x="2230306" y="1188950"/>
              <a:ext cx="2383925" cy="3184538"/>
            </a:xfrm>
            <a:custGeom>
              <a:avLst/>
              <a:gdLst/>
              <a:ahLst/>
              <a:cxnLst/>
              <a:rect l="l" t="t" r="r" b="b"/>
              <a:pathLst>
                <a:path w="17434" h="23289" extrusionOk="0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2447995" y="1443696"/>
              <a:ext cx="1949229" cy="786255"/>
            </a:xfrm>
            <a:custGeom>
              <a:avLst/>
              <a:gdLst/>
              <a:ahLst/>
              <a:cxnLst/>
              <a:rect l="l" t="t" r="r" b="b"/>
              <a:pathLst>
                <a:path w="14255" h="5750" extrusionOk="0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2447312" y="3297062"/>
              <a:ext cx="1949912" cy="821671"/>
            </a:xfrm>
            <a:custGeom>
              <a:avLst/>
              <a:gdLst/>
              <a:ahLst/>
              <a:cxnLst/>
              <a:rect l="l" t="t" r="r" b="b"/>
              <a:pathLst>
                <a:path w="14260" h="6009" extrusionOk="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2447995" y="1479111"/>
              <a:ext cx="1949229" cy="2604213"/>
            </a:xfrm>
            <a:custGeom>
              <a:avLst/>
              <a:gdLst/>
              <a:ahLst/>
              <a:cxnLst/>
              <a:rect l="l" t="t" r="r" b="b"/>
              <a:pathLst>
                <a:path w="14255" h="19045" extrusionOk="0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2554926" y="1882492"/>
              <a:ext cx="1734547" cy="2056980"/>
            </a:xfrm>
            <a:custGeom>
              <a:avLst/>
              <a:gdLst/>
              <a:ahLst/>
              <a:cxnLst/>
              <a:rect l="l" t="t" r="r" b="b"/>
              <a:pathLst>
                <a:path w="12685" h="15043" extrusionOk="0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2553285" y="1479111"/>
              <a:ext cx="1737008" cy="367420"/>
            </a:xfrm>
            <a:custGeom>
              <a:avLst/>
              <a:gdLst/>
              <a:ahLst/>
              <a:cxnLst/>
              <a:rect l="l" t="t" r="r" b="b"/>
              <a:pathLst>
                <a:path w="12703" h="2687" extrusionOk="0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3029959" y="1702270"/>
              <a:ext cx="783794" cy="80130"/>
            </a:xfrm>
            <a:custGeom>
              <a:avLst/>
              <a:gdLst/>
              <a:ahLst/>
              <a:cxnLst/>
              <a:rect l="l" t="t" r="r" b="b"/>
              <a:pathLst>
                <a:path w="5732" h="586" extrusionOk="0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2533184" y="1846393"/>
              <a:ext cx="1778030" cy="36236"/>
            </a:xfrm>
            <a:custGeom>
              <a:avLst/>
              <a:gdLst/>
              <a:ahLst/>
              <a:cxnLst/>
              <a:rect l="l" t="t" r="r" b="b"/>
              <a:pathLst>
                <a:path w="13003" h="265" extrusionOk="0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2694810" y="1846393"/>
              <a:ext cx="1454093" cy="36236"/>
            </a:xfrm>
            <a:custGeom>
              <a:avLst/>
              <a:gdLst/>
              <a:ahLst/>
              <a:cxnLst/>
              <a:rect l="l" t="t" r="r" b="b"/>
              <a:pathLst>
                <a:path w="10634" h="265" extrusionOk="0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2553285" y="1846393"/>
              <a:ext cx="1737008" cy="137"/>
            </a:xfrm>
            <a:custGeom>
              <a:avLst/>
              <a:gdLst/>
              <a:ahLst/>
              <a:cxnLst/>
              <a:rect l="l" t="t" r="r" b="b"/>
              <a:pathLst>
                <a:path w="12703" h="1" extrusionOk="0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3030780" y="1702543"/>
              <a:ext cx="392307" cy="45945"/>
            </a:xfrm>
            <a:custGeom>
              <a:avLst/>
              <a:gdLst/>
              <a:ahLst/>
              <a:cxnLst/>
              <a:rect l="l" t="t" r="r" b="b"/>
              <a:pathLst>
                <a:path w="2869" h="336" extrusionOk="0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3030780" y="1702543"/>
              <a:ext cx="782973" cy="54833"/>
            </a:xfrm>
            <a:custGeom>
              <a:avLst/>
              <a:gdLst/>
              <a:ahLst/>
              <a:cxnLst/>
              <a:rect l="l" t="t" r="r" b="b"/>
              <a:pathLst>
                <a:path w="5726" h="401" extrusionOk="0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2566138" y="2816423"/>
              <a:ext cx="605348" cy="97496"/>
            </a:xfrm>
            <a:custGeom>
              <a:avLst/>
              <a:gdLst/>
              <a:ahLst/>
              <a:cxnLst/>
              <a:rect l="l" t="t" r="r" b="b"/>
              <a:pathLst>
                <a:path w="4427" h="713" extrusionOk="0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3295234" y="3310736"/>
              <a:ext cx="540943" cy="87787"/>
            </a:xfrm>
            <a:custGeom>
              <a:avLst/>
              <a:gdLst/>
              <a:ahLst/>
              <a:cxnLst/>
              <a:rect l="l" t="t" r="r" b="b"/>
              <a:pathLst>
                <a:path w="3956" h="642" extrusionOk="0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2539611" y="2199181"/>
              <a:ext cx="1481441" cy="1295748"/>
            </a:xfrm>
            <a:custGeom>
              <a:avLst/>
              <a:gdLst/>
              <a:ahLst/>
              <a:cxnLst/>
              <a:rect l="l" t="t" r="r" b="b"/>
              <a:pathLst>
                <a:path w="10834" h="9476" extrusionOk="0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2533174" y="2216951"/>
              <a:ext cx="1388187" cy="999033"/>
            </a:xfrm>
            <a:custGeom>
              <a:avLst/>
              <a:gdLst/>
              <a:ahLst/>
              <a:cxnLst/>
              <a:rect l="l" t="t" r="r" b="b"/>
              <a:pathLst>
                <a:path w="12491" h="7895" extrusionOk="0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3591002" y="2199181"/>
              <a:ext cx="430047" cy="557215"/>
            </a:xfrm>
            <a:custGeom>
              <a:avLst/>
              <a:gdLst/>
              <a:ahLst/>
              <a:cxnLst/>
              <a:rect l="l" t="t" r="r" b="b"/>
              <a:pathLst>
                <a:path w="3145" h="4075" extrusionOk="0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063734" y="2933062"/>
              <a:ext cx="542584" cy="211537"/>
            </a:xfrm>
            <a:custGeom>
              <a:avLst/>
              <a:gdLst/>
              <a:ahLst/>
              <a:cxnLst/>
              <a:rect l="l" t="t" r="r" b="b"/>
              <a:pathLst>
                <a:path w="3968" h="1547" extrusionOk="0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2730226" y="3260142"/>
              <a:ext cx="708997" cy="175711"/>
            </a:xfrm>
            <a:custGeom>
              <a:avLst/>
              <a:gdLst/>
              <a:ahLst/>
              <a:cxnLst/>
              <a:rect l="l" t="t" r="r" b="b"/>
              <a:pathLst>
                <a:path w="5185" h="1285" extrusionOk="0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043633" y="3215976"/>
              <a:ext cx="395589" cy="111853"/>
            </a:xfrm>
            <a:custGeom>
              <a:avLst/>
              <a:gdLst/>
              <a:ahLst/>
              <a:cxnLst/>
              <a:rect l="l" t="t" r="r" b="b"/>
              <a:pathLst>
                <a:path w="2893" h="818" extrusionOk="0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539451" y="3009362"/>
              <a:ext cx="749335" cy="128809"/>
            </a:xfrm>
            <a:custGeom>
              <a:avLst/>
              <a:gdLst/>
              <a:ahLst/>
              <a:cxnLst/>
              <a:rect l="l" t="t" r="r" b="b"/>
              <a:pathLst>
                <a:path w="5480" h="942" extrusionOk="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2701237" y="3665165"/>
              <a:ext cx="729098" cy="188291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3520991" y="3563020"/>
              <a:ext cx="679324" cy="128125"/>
            </a:xfrm>
            <a:custGeom>
              <a:avLst/>
              <a:gdLst/>
              <a:ahLst/>
              <a:cxnLst/>
              <a:rect l="l" t="t" r="r" b="b"/>
              <a:pathLst>
                <a:path w="4968" h="937" extrusionOk="0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0"/>
          <p:cNvSpPr txBox="1">
            <a:spLocks noGrp="1"/>
          </p:cNvSpPr>
          <p:nvPr>
            <p:ph type="ctrTitle"/>
          </p:nvPr>
        </p:nvSpPr>
        <p:spPr>
          <a:xfrm>
            <a:off x="808350" y="3105175"/>
            <a:ext cx="43848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참고문헌</a:t>
            </a:r>
            <a:endParaRPr sz="4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04" name="Google Shape;1004;p50"/>
          <p:cNvSpPr/>
          <p:nvPr/>
        </p:nvSpPr>
        <p:spPr>
          <a:xfrm>
            <a:off x="720000" y="5564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0"/>
          <p:cNvSpPr txBox="1">
            <a:spLocks noGrp="1"/>
          </p:cNvSpPr>
          <p:nvPr>
            <p:ph type="title" idx="2"/>
          </p:nvPr>
        </p:nvSpPr>
        <p:spPr>
          <a:xfrm>
            <a:off x="808350" y="556425"/>
            <a:ext cx="12687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08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IBM Plex Sans KR"/>
                <a:ea typeface="IBM Plex Sans KR"/>
                <a:cs typeface="IBM Plex Sans KR"/>
                <a:sym typeface="IBM Plex Sans KR"/>
              </a:rPr>
              <a:t>참고 문헌</a:t>
            </a:r>
            <a:endParaRPr sz="32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11" name="Google Shape;1011;p51"/>
          <p:cNvSpPr txBox="1"/>
          <p:nvPr/>
        </p:nvSpPr>
        <p:spPr>
          <a:xfrm>
            <a:off x="733425" y="1095375"/>
            <a:ext cx="7658100" cy="3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KR"/>
              <a:buChar char="●"/>
            </a:pPr>
            <a:r>
              <a:rPr lang="en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한국관광공사. 국민 해외여행 현황. 한국관광 데이터랩.   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&lt;https://datalab.visitkorea.or.kr/datalab/portal/nat/getOseaTourForm.do&gt;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KR"/>
              <a:buChar char="●"/>
            </a:pPr>
            <a:r>
              <a:rPr lang="en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WISEAPP. 2023 상반기 시장 현황 분석(여행/OTT편). 2023.06.21, 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IBM Plex Sans KR"/>
                <a:ea typeface="IBM Plex Sans KR"/>
                <a:cs typeface="IBM Plex Sans KR"/>
                <a:sym typeface="IBM Plex Sans KR"/>
                <a:hlinkClick r:id="rId3"/>
              </a:rPr>
              <a:t>https://www.wiseapp.co.kr/insight/detail/439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&gt;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KR"/>
              <a:buChar char="●"/>
            </a:pP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IGAWorks. 여행 산업 트렌드 리포트, 여행업계 고생끝에 낙이 온다. 2023.07.04, 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IBM Plex Sans KR"/>
                <a:ea typeface="IBM Plex Sans KR"/>
                <a:cs typeface="IBM Plex Sans KR"/>
                <a:sym typeface="IBM Plex Sans KR"/>
                <a:hlinkClick r:id="rId4"/>
              </a:rPr>
              <a:t>https://mktcloud.igaworks.com/report/mkt/301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&gt;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KR"/>
              <a:buChar char="●"/>
            </a:pPr>
            <a:r>
              <a:rPr lang="en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Rishi Hassan. Amadeus GDS API Integration. Medium. 2023.10.17, 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IBM Plex Sans KR"/>
                <a:ea typeface="IBM Plex Sans KR"/>
                <a:cs typeface="IBM Plex Sans KR"/>
                <a:sym typeface="IBM Plex Sans KR"/>
                <a:hlinkClick r:id="rId5"/>
              </a:rPr>
              <a:t>https://medium.com/@rishihassan231/amadeus-gds-api-integration-c851c57ce7c9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&gt;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KR"/>
              <a:buChar char="●"/>
            </a:pPr>
            <a:r>
              <a:rPr lang="en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Google. ML Kit 텍스트 인식 v2. Google for Developers. 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&lt;https://developers.google.com/ml-kit/vision/text-recognition/v2?hl=en&gt;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KR"/>
              <a:buChar char="●"/>
            </a:pPr>
            <a:r>
              <a:rPr lang="en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Google. Google에서 robots.txt 사양을 해석하는 방법. Google for Developers. 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IBM Plex Sans KR"/>
                <a:ea typeface="IBM Plex Sans KR"/>
                <a:cs typeface="IBM Plex Sans KR"/>
                <a:sym typeface="IBM Plex Sans KR"/>
                <a:hlinkClick r:id="rId6"/>
              </a:rPr>
              <a:t>https://developers.google.com/search/docs/crawling-indexing/robots/robots_txt?hl=ko#disallow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&gt;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KR"/>
              <a:buChar char="●"/>
            </a:pPr>
            <a:r>
              <a:rPr lang="en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티몬개발. 실시간 항공권 검색 서비스, 이렇게 만들었어요! 티몬Dev. 2017.11.21, 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IBM Plex Sans KR"/>
                <a:ea typeface="IBM Plex Sans KR"/>
                <a:cs typeface="IBM Plex Sans KR"/>
                <a:sym typeface="IBM Plex Sans KR"/>
                <a:hlinkClick r:id="rId7"/>
              </a:rPr>
              <a:t>https://blog.naver.com/tmondev/221145172930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&gt;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91440" lvl="0" indent="-1219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KR"/>
              <a:buChar char="●"/>
            </a:pPr>
            <a:r>
              <a:rPr lang="en" sz="1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Amadeus. Connect to Amadeus travel APIs. Amadeus for Developers. </a:t>
            </a:r>
            <a:r>
              <a:rPr lang="en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&lt;https://developers.amadeus.com/&gt;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/>
          <p:nvPr/>
        </p:nvSpPr>
        <p:spPr>
          <a:xfrm>
            <a:off x="6826126" y="3942475"/>
            <a:ext cx="2317915" cy="1355437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237" name="Google Shape;237;p25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238" name="Google Shape;238;p25"/>
            <p:cNvSpPr/>
            <p:nvPr/>
          </p:nvSpPr>
          <p:spPr>
            <a:xfrm>
              <a:off x="2230306" y="1188950"/>
              <a:ext cx="2383925" cy="3184538"/>
            </a:xfrm>
            <a:custGeom>
              <a:avLst/>
              <a:gdLst/>
              <a:ahLst/>
              <a:cxnLst/>
              <a:rect l="l" t="t" r="r" b="b"/>
              <a:pathLst>
                <a:path w="17434" h="23289" extrusionOk="0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2447995" y="1443696"/>
              <a:ext cx="1949229" cy="786255"/>
            </a:xfrm>
            <a:custGeom>
              <a:avLst/>
              <a:gdLst/>
              <a:ahLst/>
              <a:cxnLst/>
              <a:rect l="l" t="t" r="r" b="b"/>
              <a:pathLst>
                <a:path w="14255" h="5750" extrusionOk="0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2447312" y="3297062"/>
              <a:ext cx="1949912" cy="821671"/>
            </a:xfrm>
            <a:custGeom>
              <a:avLst/>
              <a:gdLst/>
              <a:ahLst/>
              <a:cxnLst/>
              <a:rect l="l" t="t" r="r" b="b"/>
              <a:pathLst>
                <a:path w="14260" h="6009" extrusionOk="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2447995" y="1479111"/>
              <a:ext cx="1949229" cy="2604213"/>
            </a:xfrm>
            <a:custGeom>
              <a:avLst/>
              <a:gdLst/>
              <a:ahLst/>
              <a:cxnLst/>
              <a:rect l="l" t="t" r="r" b="b"/>
              <a:pathLst>
                <a:path w="14255" h="19045" extrusionOk="0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2554926" y="1882492"/>
              <a:ext cx="1734547" cy="2056980"/>
            </a:xfrm>
            <a:custGeom>
              <a:avLst/>
              <a:gdLst/>
              <a:ahLst/>
              <a:cxnLst/>
              <a:rect l="l" t="t" r="r" b="b"/>
              <a:pathLst>
                <a:path w="12685" h="15043" extrusionOk="0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2553285" y="1479111"/>
              <a:ext cx="1737008" cy="367420"/>
            </a:xfrm>
            <a:custGeom>
              <a:avLst/>
              <a:gdLst/>
              <a:ahLst/>
              <a:cxnLst/>
              <a:rect l="l" t="t" r="r" b="b"/>
              <a:pathLst>
                <a:path w="12703" h="2687" extrusionOk="0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3029959" y="1702270"/>
              <a:ext cx="783794" cy="80130"/>
            </a:xfrm>
            <a:custGeom>
              <a:avLst/>
              <a:gdLst/>
              <a:ahLst/>
              <a:cxnLst/>
              <a:rect l="l" t="t" r="r" b="b"/>
              <a:pathLst>
                <a:path w="5732" h="586" extrusionOk="0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2533184" y="1846393"/>
              <a:ext cx="1778030" cy="36236"/>
            </a:xfrm>
            <a:custGeom>
              <a:avLst/>
              <a:gdLst/>
              <a:ahLst/>
              <a:cxnLst/>
              <a:rect l="l" t="t" r="r" b="b"/>
              <a:pathLst>
                <a:path w="13003" h="265" extrusionOk="0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2694810" y="1846393"/>
              <a:ext cx="1454093" cy="36236"/>
            </a:xfrm>
            <a:custGeom>
              <a:avLst/>
              <a:gdLst/>
              <a:ahLst/>
              <a:cxnLst/>
              <a:rect l="l" t="t" r="r" b="b"/>
              <a:pathLst>
                <a:path w="10634" h="265" extrusionOk="0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2553285" y="1846393"/>
              <a:ext cx="1737008" cy="137"/>
            </a:xfrm>
            <a:custGeom>
              <a:avLst/>
              <a:gdLst/>
              <a:ahLst/>
              <a:cxnLst/>
              <a:rect l="l" t="t" r="r" b="b"/>
              <a:pathLst>
                <a:path w="12703" h="1" extrusionOk="0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3030780" y="1702543"/>
              <a:ext cx="392307" cy="45945"/>
            </a:xfrm>
            <a:custGeom>
              <a:avLst/>
              <a:gdLst/>
              <a:ahLst/>
              <a:cxnLst/>
              <a:rect l="l" t="t" r="r" b="b"/>
              <a:pathLst>
                <a:path w="2869" h="336" extrusionOk="0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3030780" y="1702543"/>
              <a:ext cx="782973" cy="54833"/>
            </a:xfrm>
            <a:custGeom>
              <a:avLst/>
              <a:gdLst/>
              <a:ahLst/>
              <a:cxnLst/>
              <a:rect l="l" t="t" r="r" b="b"/>
              <a:pathLst>
                <a:path w="5726" h="401" extrusionOk="0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2566138" y="2816423"/>
              <a:ext cx="605348" cy="97496"/>
            </a:xfrm>
            <a:custGeom>
              <a:avLst/>
              <a:gdLst/>
              <a:ahLst/>
              <a:cxnLst/>
              <a:rect l="l" t="t" r="r" b="b"/>
              <a:pathLst>
                <a:path w="4427" h="713" extrusionOk="0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3295234" y="3310736"/>
              <a:ext cx="540943" cy="87787"/>
            </a:xfrm>
            <a:custGeom>
              <a:avLst/>
              <a:gdLst/>
              <a:ahLst/>
              <a:cxnLst/>
              <a:rect l="l" t="t" r="r" b="b"/>
              <a:pathLst>
                <a:path w="3956" h="642" extrusionOk="0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539611" y="2199181"/>
              <a:ext cx="1481441" cy="1295748"/>
            </a:xfrm>
            <a:custGeom>
              <a:avLst/>
              <a:gdLst/>
              <a:ahLst/>
              <a:cxnLst/>
              <a:rect l="l" t="t" r="r" b="b"/>
              <a:pathLst>
                <a:path w="10834" h="9476" extrusionOk="0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533174" y="2216951"/>
              <a:ext cx="1388187" cy="999033"/>
            </a:xfrm>
            <a:custGeom>
              <a:avLst/>
              <a:gdLst/>
              <a:ahLst/>
              <a:cxnLst/>
              <a:rect l="l" t="t" r="r" b="b"/>
              <a:pathLst>
                <a:path w="12491" h="7895" extrusionOk="0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3591002" y="2199181"/>
              <a:ext cx="430047" cy="557215"/>
            </a:xfrm>
            <a:custGeom>
              <a:avLst/>
              <a:gdLst/>
              <a:ahLst/>
              <a:cxnLst/>
              <a:rect l="l" t="t" r="r" b="b"/>
              <a:pathLst>
                <a:path w="3145" h="4075" extrusionOk="0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3063734" y="2933062"/>
              <a:ext cx="542584" cy="211537"/>
            </a:xfrm>
            <a:custGeom>
              <a:avLst/>
              <a:gdLst/>
              <a:ahLst/>
              <a:cxnLst/>
              <a:rect l="l" t="t" r="r" b="b"/>
              <a:pathLst>
                <a:path w="3968" h="1547" extrusionOk="0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2730226" y="3260142"/>
              <a:ext cx="708997" cy="175711"/>
            </a:xfrm>
            <a:custGeom>
              <a:avLst/>
              <a:gdLst/>
              <a:ahLst/>
              <a:cxnLst/>
              <a:rect l="l" t="t" r="r" b="b"/>
              <a:pathLst>
                <a:path w="5185" h="1285" extrusionOk="0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3043633" y="3215976"/>
              <a:ext cx="395589" cy="111853"/>
            </a:xfrm>
            <a:custGeom>
              <a:avLst/>
              <a:gdLst/>
              <a:ahLst/>
              <a:cxnLst/>
              <a:rect l="l" t="t" r="r" b="b"/>
              <a:pathLst>
                <a:path w="2893" h="818" extrusionOk="0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3539451" y="3009362"/>
              <a:ext cx="749335" cy="128809"/>
            </a:xfrm>
            <a:custGeom>
              <a:avLst/>
              <a:gdLst/>
              <a:ahLst/>
              <a:cxnLst/>
              <a:rect l="l" t="t" r="r" b="b"/>
              <a:pathLst>
                <a:path w="5480" h="942" extrusionOk="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2701237" y="3665165"/>
              <a:ext cx="729098" cy="188291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3520991" y="3563020"/>
              <a:ext cx="679324" cy="128125"/>
            </a:xfrm>
            <a:custGeom>
              <a:avLst/>
              <a:gdLst/>
              <a:ahLst/>
              <a:cxnLst/>
              <a:rect l="l" t="t" r="r" b="b"/>
              <a:pathLst>
                <a:path w="4968" h="937" extrusionOk="0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261" name="Google Shape;261;p25"/>
          <p:cNvSpPr txBox="1">
            <a:spLocks noGrp="1"/>
          </p:cNvSpPr>
          <p:nvPr>
            <p:ph type="ctrTitle"/>
          </p:nvPr>
        </p:nvSpPr>
        <p:spPr>
          <a:xfrm>
            <a:off x="605850" y="2651425"/>
            <a:ext cx="43848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주제 개요</a:t>
            </a:r>
            <a:endParaRPr sz="3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720000" y="5564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3" name="Google Shape;263;p25"/>
          <p:cNvSpPr txBox="1">
            <a:spLocks noGrp="1"/>
          </p:cNvSpPr>
          <p:nvPr>
            <p:ph type="title" idx="2"/>
          </p:nvPr>
        </p:nvSpPr>
        <p:spPr>
          <a:xfrm>
            <a:off x="719992" y="556424"/>
            <a:ext cx="1445408" cy="1445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01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1"/>
          </p:nvPr>
        </p:nvSpPr>
        <p:spPr>
          <a:xfrm>
            <a:off x="719992" y="3488725"/>
            <a:ext cx="23571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개발 배경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개발 효과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/>
          <p:nvPr/>
        </p:nvSpPr>
        <p:spPr>
          <a:xfrm>
            <a:off x="0" y="415410"/>
            <a:ext cx="6432154" cy="4728080"/>
          </a:xfrm>
          <a:custGeom>
            <a:avLst/>
            <a:gdLst/>
            <a:ahLst/>
            <a:cxnLst/>
            <a:rect l="l" t="t" r="r" b="b"/>
            <a:pathLst>
              <a:path w="189042" h="138959" extrusionOk="0">
                <a:moveTo>
                  <a:pt x="35789" y="0"/>
                </a:moveTo>
                <a:cubicBezTo>
                  <a:pt x="34514" y="0"/>
                  <a:pt x="33226" y="110"/>
                  <a:pt x="31938" y="335"/>
                </a:cubicBezTo>
                <a:cubicBezTo>
                  <a:pt x="22509" y="1976"/>
                  <a:pt x="15166" y="9453"/>
                  <a:pt x="13704" y="18927"/>
                </a:cubicBezTo>
                <a:cubicBezTo>
                  <a:pt x="13615" y="18916"/>
                  <a:pt x="13536" y="18916"/>
                  <a:pt x="13447" y="18916"/>
                </a:cubicBezTo>
                <a:cubicBezTo>
                  <a:pt x="6015" y="18916"/>
                  <a:pt x="0" y="24942"/>
                  <a:pt x="0" y="32363"/>
                </a:cubicBezTo>
                <a:lnTo>
                  <a:pt x="0" y="138958"/>
                </a:lnTo>
                <a:lnTo>
                  <a:pt x="189042" y="138958"/>
                </a:lnTo>
                <a:lnTo>
                  <a:pt x="189042" y="99074"/>
                </a:lnTo>
                <a:cubicBezTo>
                  <a:pt x="189042" y="91642"/>
                  <a:pt x="183027" y="85627"/>
                  <a:pt x="175595" y="85627"/>
                </a:cubicBezTo>
                <a:cubicBezTo>
                  <a:pt x="175438" y="85627"/>
                  <a:pt x="175282" y="85638"/>
                  <a:pt x="175115" y="85638"/>
                </a:cubicBezTo>
                <a:cubicBezTo>
                  <a:pt x="176766" y="78251"/>
                  <a:pt x="174099" y="70562"/>
                  <a:pt x="168229" y="65786"/>
                </a:cubicBezTo>
                <a:cubicBezTo>
                  <a:pt x="167917" y="65529"/>
                  <a:pt x="167604" y="65283"/>
                  <a:pt x="167281" y="65060"/>
                </a:cubicBezTo>
                <a:cubicBezTo>
                  <a:pt x="167136" y="64949"/>
                  <a:pt x="166980" y="64837"/>
                  <a:pt x="166823" y="64737"/>
                </a:cubicBezTo>
                <a:cubicBezTo>
                  <a:pt x="164312" y="63029"/>
                  <a:pt x="161444" y="61924"/>
                  <a:pt x="158431" y="61511"/>
                </a:cubicBezTo>
                <a:cubicBezTo>
                  <a:pt x="158052" y="61456"/>
                  <a:pt x="157661" y="61411"/>
                  <a:pt x="157271" y="61378"/>
                </a:cubicBezTo>
                <a:cubicBezTo>
                  <a:pt x="156735" y="61333"/>
                  <a:pt x="156188" y="61311"/>
                  <a:pt x="155641" y="61311"/>
                </a:cubicBezTo>
                <a:cubicBezTo>
                  <a:pt x="154816" y="61311"/>
                  <a:pt x="154001" y="61355"/>
                  <a:pt x="153198" y="61467"/>
                </a:cubicBezTo>
                <a:cubicBezTo>
                  <a:pt x="153097" y="61467"/>
                  <a:pt x="153008" y="61478"/>
                  <a:pt x="152907" y="61500"/>
                </a:cubicBezTo>
                <a:cubicBezTo>
                  <a:pt x="152494" y="58967"/>
                  <a:pt x="151658" y="56534"/>
                  <a:pt x="150408" y="54302"/>
                </a:cubicBezTo>
                <a:cubicBezTo>
                  <a:pt x="150318" y="54124"/>
                  <a:pt x="150229" y="53956"/>
                  <a:pt x="150129" y="53789"/>
                </a:cubicBezTo>
                <a:cubicBezTo>
                  <a:pt x="150073" y="53689"/>
                  <a:pt x="150017" y="53599"/>
                  <a:pt x="149961" y="53510"/>
                </a:cubicBezTo>
                <a:cubicBezTo>
                  <a:pt x="149861" y="53365"/>
                  <a:pt x="149772" y="53209"/>
                  <a:pt x="149682" y="53075"/>
                </a:cubicBezTo>
                <a:cubicBezTo>
                  <a:pt x="149649" y="53019"/>
                  <a:pt x="149615" y="52974"/>
                  <a:pt x="149582" y="52919"/>
                </a:cubicBezTo>
                <a:cubicBezTo>
                  <a:pt x="148845" y="51780"/>
                  <a:pt x="148008" y="50720"/>
                  <a:pt x="147071" y="49738"/>
                </a:cubicBezTo>
                <a:cubicBezTo>
                  <a:pt x="147049" y="49705"/>
                  <a:pt x="147015" y="49671"/>
                  <a:pt x="146982" y="49638"/>
                </a:cubicBezTo>
                <a:cubicBezTo>
                  <a:pt x="142602" y="45071"/>
                  <a:pt x="136737" y="42763"/>
                  <a:pt x="130859" y="42763"/>
                </a:cubicBezTo>
                <a:cubicBezTo>
                  <a:pt x="125489" y="42763"/>
                  <a:pt x="120108" y="44689"/>
                  <a:pt x="115836" y="48578"/>
                </a:cubicBezTo>
                <a:cubicBezTo>
                  <a:pt x="115110" y="45475"/>
                  <a:pt x="113302" y="42730"/>
                  <a:pt x="110747" y="40844"/>
                </a:cubicBezTo>
                <a:cubicBezTo>
                  <a:pt x="113012" y="30176"/>
                  <a:pt x="108348" y="19239"/>
                  <a:pt x="99096" y="13492"/>
                </a:cubicBezTo>
                <a:cubicBezTo>
                  <a:pt x="94896" y="10878"/>
                  <a:pt x="90156" y="9586"/>
                  <a:pt x="85432" y="9586"/>
                </a:cubicBezTo>
                <a:cubicBezTo>
                  <a:pt x="79751" y="9586"/>
                  <a:pt x="74091" y="11453"/>
                  <a:pt x="69412" y="15133"/>
                </a:cubicBezTo>
                <a:cubicBezTo>
                  <a:pt x="66171" y="12720"/>
                  <a:pt x="62254" y="11440"/>
                  <a:pt x="58265" y="11440"/>
                </a:cubicBezTo>
                <a:cubicBezTo>
                  <a:pt x="57310" y="11440"/>
                  <a:pt x="56351" y="11513"/>
                  <a:pt x="55396" y="11662"/>
                </a:cubicBezTo>
                <a:cubicBezTo>
                  <a:pt x="51444" y="4395"/>
                  <a:pt x="43864" y="0"/>
                  <a:pt x="35789" y="0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2"/>
          <p:cNvSpPr/>
          <p:nvPr/>
        </p:nvSpPr>
        <p:spPr>
          <a:xfrm>
            <a:off x="1785650" y="863625"/>
            <a:ext cx="8146992" cy="4279926"/>
          </a:xfrm>
          <a:custGeom>
            <a:avLst/>
            <a:gdLst/>
            <a:ahLst/>
            <a:cxnLst/>
            <a:rect l="l" t="t" r="r" b="b"/>
            <a:pathLst>
              <a:path w="237487" h="124761" extrusionOk="0">
                <a:moveTo>
                  <a:pt x="212801" y="0"/>
                </a:moveTo>
                <a:cubicBezTo>
                  <a:pt x="201689" y="0"/>
                  <a:pt x="191769" y="7504"/>
                  <a:pt x="188920" y="18511"/>
                </a:cubicBezTo>
                <a:cubicBezTo>
                  <a:pt x="188663" y="18489"/>
                  <a:pt x="188407" y="18489"/>
                  <a:pt x="188150" y="18489"/>
                </a:cubicBezTo>
                <a:cubicBezTo>
                  <a:pt x="183463" y="18489"/>
                  <a:pt x="179211" y="21178"/>
                  <a:pt x="177203" y="25407"/>
                </a:cubicBezTo>
                <a:cubicBezTo>
                  <a:pt x="175194" y="29626"/>
                  <a:pt x="175785" y="34636"/>
                  <a:pt x="178743" y="38263"/>
                </a:cubicBezTo>
                <a:cubicBezTo>
                  <a:pt x="176165" y="38297"/>
                  <a:pt x="173609" y="38743"/>
                  <a:pt x="171176" y="39602"/>
                </a:cubicBezTo>
                <a:cubicBezTo>
                  <a:pt x="166242" y="34340"/>
                  <a:pt x="159557" y="31666"/>
                  <a:pt x="152849" y="31666"/>
                </a:cubicBezTo>
                <a:cubicBezTo>
                  <a:pt x="146982" y="31666"/>
                  <a:pt x="141096" y="33712"/>
                  <a:pt x="136348" y="37861"/>
                </a:cubicBezTo>
                <a:cubicBezTo>
                  <a:pt x="133894" y="36745"/>
                  <a:pt x="131310" y="36212"/>
                  <a:pt x="128760" y="36212"/>
                </a:cubicBezTo>
                <a:cubicBezTo>
                  <a:pt x="122542" y="36212"/>
                  <a:pt x="116526" y="39381"/>
                  <a:pt x="113091" y="44992"/>
                </a:cubicBezTo>
                <a:cubicBezTo>
                  <a:pt x="108921" y="39724"/>
                  <a:pt x="102676" y="36864"/>
                  <a:pt x="96283" y="36864"/>
                </a:cubicBezTo>
                <a:cubicBezTo>
                  <a:pt x="93251" y="36864"/>
                  <a:pt x="90185" y="37508"/>
                  <a:pt x="87291" y="38843"/>
                </a:cubicBezTo>
                <a:cubicBezTo>
                  <a:pt x="78307" y="42995"/>
                  <a:pt x="73330" y="52759"/>
                  <a:pt x="75261" y="62468"/>
                </a:cubicBezTo>
                <a:cubicBezTo>
                  <a:pt x="69915" y="62825"/>
                  <a:pt x="64916" y="65202"/>
                  <a:pt x="61289" y="69130"/>
                </a:cubicBezTo>
                <a:cubicBezTo>
                  <a:pt x="60340" y="69610"/>
                  <a:pt x="59425" y="70146"/>
                  <a:pt x="58544" y="70737"/>
                </a:cubicBezTo>
                <a:cubicBezTo>
                  <a:pt x="55743" y="68629"/>
                  <a:pt x="52371" y="67531"/>
                  <a:pt x="48958" y="67531"/>
                </a:cubicBezTo>
                <a:cubicBezTo>
                  <a:pt x="47257" y="67531"/>
                  <a:pt x="45547" y="67804"/>
                  <a:pt x="43891" y="68360"/>
                </a:cubicBezTo>
                <a:cubicBezTo>
                  <a:pt x="38914" y="70045"/>
                  <a:pt x="35086" y="74074"/>
                  <a:pt x="33669" y="79129"/>
                </a:cubicBezTo>
                <a:cubicBezTo>
                  <a:pt x="25355" y="80513"/>
                  <a:pt x="18570" y="86517"/>
                  <a:pt x="16160" y="94585"/>
                </a:cubicBezTo>
                <a:cubicBezTo>
                  <a:pt x="15859" y="94574"/>
                  <a:pt x="15557" y="94563"/>
                  <a:pt x="15256" y="94563"/>
                </a:cubicBezTo>
                <a:cubicBezTo>
                  <a:pt x="15208" y="94562"/>
                  <a:pt x="15160" y="94562"/>
                  <a:pt x="15112" y="94562"/>
                </a:cubicBezTo>
                <a:cubicBezTo>
                  <a:pt x="6775" y="94562"/>
                  <a:pt x="1" y="101306"/>
                  <a:pt x="1" y="109661"/>
                </a:cubicBezTo>
                <a:cubicBezTo>
                  <a:pt x="1" y="118006"/>
                  <a:pt x="6775" y="124761"/>
                  <a:pt x="15112" y="124761"/>
                </a:cubicBezTo>
                <a:cubicBezTo>
                  <a:pt x="15160" y="124761"/>
                  <a:pt x="15208" y="124761"/>
                  <a:pt x="15256" y="124760"/>
                </a:cubicBezTo>
                <a:lnTo>
                  <a:pt x="237486" y="124760"/>
                </a:lnTo>
                <a:lnTo>
                  <a:pt x="237486" y="24671"/>
                </a:lnTo>
                <a:cubicBezTo>
                  <a:pt x="237486" y="12250"/>
                  <a:pt x="228246" y="1760"/>
                  <a:pt x="215926" y="198"/>
                </a:cubicBezTo>
                <a:cubicBezTo>
                  <a:pt x="214877" y="65"/>
                  <a:pt x="213834" y="0"/>
                  <a:pt x="212801" y="0"/>
                </a:cubicBezTo>
                <a:close/>
              </a:path>
            </a:pathLst>
          </a:custGeom>
          <a:solidFill>
            <a:srgbClr val="F5C6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52"/>
          <p:cNvSpPr/>
          <p:nvPr/>
        </p:nvSpPr>
        <p:spPr>
          <a:xfrm>
            <a:off x="-381000" y="3133864"/>
            <a:ext cx="4546557" cy="2390631"/>
          </a:xfrm>
          <a:custGeom>
            <a:avLst/>
            <a:gdLst/>
            <a:ahLst/>
            <a:cxnLst/>
            <a:rect l="l" t="t" r="r" b="b"/>
            <a:pathLst>
              <a:path w="133624" h="70261" extrusionOk="0">
                <a:moveTo>
                  <a:pt x="13892" y="0"/>
                </a:moveTo>
                <a:cubicBezTo>
                  <a:pt x="13630" y="0"/>
                  <a:pt x="13366" y="8"/>
                  <a:pt x="13101" y="22"/>
                </a:cubicBezTo>
                <a:cubicBezTo>
                  <a:pt x="5747" y="447"/>
                  <a:pt x="0" y="6540"/>
                  <a:pt x="0" y="13905"/>
                </a:cubicBezTo>
                <a:lnTo>
                  <a:pt x="0" y="70260"/>
                </a:lnTo>
                <a:lnTo>
                  <a:pt x="125120" y="70260"/>
                </a:lnTo>
                <a:cubicBezTo>
                  <a:pt x="129818" y="70260"/>
                  <a:pt x="133624" y="66455"/>
                  <a:pt x="133624" y="61757"/>
                </a:cubicBezTo>
                <a:cubicBezTo>
                  <a:pt x="133624" y="57059"/>
                  <a:pt x="129818" y="53253"/>
                  <a:pt x="125120" y="53253"/>
                </a:cubicBezTo>
                <a:cubicBezTo>
                  <a:pt x="124953" y="53253"/>
                  <a:pt x="124785" y="53253"/>
                  <a:pt x="124607" y="53276"/>
                </a:cubicBezTo>
                <a:cubicBezTo>
                  <a:pt x="123257" y="48734"/>
                  <a:pt x="119440" y="45352"/>
                  <a:pt x="114764" y="44571"/>
                </a:cubicBezTo>
                <a:cubicBezTo>
                  <a:pt x="113614" y="40487"/>
                  <a:pt x="109939" y="38041"/>
                  <a:pt x="106124" y="38041"/>
                </a:cubicBezTo>
                <a:cubicBezTo>
                  <a:pt x="104279" y="38041"/>
                  <a:pt x="102400" y="38613"/>
                  <a:pt x="100759" y="39851"/>
                </a:cubicBezTo>
                <a:cubicBezTo>
                  <a:pt x="100268" y="39516"/>
                  <a:pt x="99755" y="39215"/>
                  <a:pt x="99219" y="38947"/>
                </a:cubicBezTo>
                <a:cubicBezTo>
                  <a:pt x="97177" y="36737"/>
                  <a:pt x="94365" y="35398"/>
                  <a:pt x="91352" y="35197"/>
                </a:cubicBezTo>
                <a:cubicBezTo>
                  <a:pt x="91452" y="34684"/>
                  <a:pt x="91519" y="34170"/>
                  <a:pt x="91552" y="33646"/>
                </a:cubicBezTo>
                <a:cubicBezTo>
                  <a:pt x="91575" y="33389"/>
                  <a:pt x="91586" y="33121"/>
                  <a:pt x="91586" y="32843"/>
                </a:cubicBezTo>
                <a:cubicBezTo>
                  <a:pt x="91586" y="28022"/>
                  <a:pt x="88707" y="23658"/>
                  <a:pt x="84277" y="21750"/>
                </a:cubicBezTo>
                <a:cubicBezTo>
                  <a:pt x="82740" y="21094"/>
                  <a:pt x="81122" y="20774"/>
                  <a:pt x="79516" y="20774"/>
                </a:cubicBezTo>
                <a:cubicBezTo>
                  <a:pt x="76479" y="20774"/>
                  <a:pt x="73490" y="21918"/>
                  <a:pt x="71198" y="24093"/>
                </a:cubicBezTo>
                <a:cubicBezTo>
                  <a:pt x="70785" y="24484"/>
                  <a:pt x="70405" y="24897"/>
                  <a:pt x="70048" y="25343"/>
                </a:cubicBezTo>
                <a:cubicBezTo>
                  <a:pt x="69870" y="25053"/>
                  <a:pt x="69669" y="24763"/>
                  <a:pt x="69468" y="24495"/>
                </a:cubicBezTo>
                <a:cubicBezTo>
                  <a:pt x="68955" y="23826"/>
                  <a:pt x="68374" y="23223"/>
                  <a:pt x="67727" y="22699"/>
                </a:cubicBezTo>
                <a:cubicBezTo>
                  <a:pt x="66957" y="22074"/>
                  <a:pt x="66098" y="21571"/>
                  <a:pt x="65183" y="21192"/>
                </a:cubicBezTo>
                <a:cubicBezTo>
                  <a:pt x="64346" y="20835"/>
                  <a:pt x="63475" y="20601"/>
                  <a:pt x="62582" y="20489"/>
                </a:cubicBezTo>
                <a:cubicBezTo>
                  <a:pt x="62136" y="20433"/>
                  <a:pt x="61690" y="20400"/>
                  <a:pt x="61243" y="20400"/>
                </a:cubicBezTo>
                <a:cubicBezTo>
                  <a:pt x="59759" y="20400"/>
                  <a:pt x="58297" y="20712"/>
                  <a:pt x="56947" y="21326"/>
                </a:cubicBezTo>
                <a:cubicBezTo>
                  <a:pt x="54305" y="19010"/>
                  <a:pt x="50982" y="17830"/>
                  <a:pt x="47644" y="17830"/>
                </a:cubicBezTo>
                <a:cubicBezTo>
                  <a:pt x="44935" y="17830"/>
                  <a:pt x="42215" y="18608"/>
                  <a:pt x="39839" y="20188"/>
                </a:cubicBezTo>
                <a:cubicBezTo>
                  <a:pt x="39786" y="15231"/>
                  <a:pt x="35701" y="11591"/>
                  <a:pt x="31158" y="11591"/>
                </a:cubicBezTo>
                <a:cubicBezTo>
                  <a:pt x="30015" y="11591"/>
                  <a:pt x="28842" y="11822"/>
                  <a:pt x="27698" y="12320"/>
                </a:cubicBezTo>
                <a:cubicBezTo>
                  <a:pt x="26891" y="5263"/>
                  <a:pt x="20909" y="0"/>
                  <a:pt x="13892" y="0"/>
                </a:cubicBezTo>
                <a:close/>
              </a:path>
            </a:pathLst>
          </a:custGeom>
          <a:solidFill>
            <a:srgbClr val="F5CE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2"/>
          <p:cNvSpPr/>
          <p:nvPr/>
        </p:nvSpPr>
        <p:spPr>
          <a:xfrm>
            <a:off x="2291578" y="2673297"/>
            <a:ext cx="6919216" cy="2470234"/>
          </a:xfrm>
          <a:custGeom>
            <a:avLst/>
            <a:gdLst/>
            <a:ahLst/>
            <a:cxnLst/>
            <a:rect l="l" t="t" r="r" b="b"/>
            <a:pathLst>
              <a:path w="201697" h="72008" extrusionOk="0">
                <a:moveTo>
                  <a:pt x="188752" y="1"/>
                </a:moveTo>
                <a:cubicBezTo>
                  <a:pt x="182343" y="1"/>
                  <a:pt x="177002" y="5213"/>
                  <a:pt x="177012" y="11780"/>
                </a:cubicBezTo>
                <a:cubicBezTo>
                  <a:pt x="177012" y="12427"/>
                  <a:pt x="177068" y="13074"/>
                  <a:pt x="177168" y="13721"/>
                </a:cubicBezTo>
                <a:cubicBezTo>
                  <a:pt x="176169" y="13584"/>
                  <a:pt x="175172" y="13517"/>
                  <a:pt x="174184" y="13517"/>
                </a:cubicBezTo>
                <a:cubicBezTo>
                  <a:pt x="165710" y="13517"/>
                  <a:pt x="157882" y="18458"/>
                  <a:pt x="154314" y="26354"/>
                </a:cubicBezTo>
                <a:cubicBezTo>
                  <a:pt x="152909" y="25938"/>
                  <a:pt x="151462" y="25731"/>
                  <a:pt x="150015" y="25731"/>
                </a:cubicBezTo>
                <a:cubicBezTo>
                  <a:pt x="148669" y="25731"/>
                  <a:pt x="147323" y="25910"/>
                  <a:pt x="146011" y="26265"/>
                </a:cubicBezTo>
                <a:lnTo>
                  <a:pt x="146011" y="26231"/>
                </a:lnTo>
                <a:cubicBezTo>
                  <a:pt x="146000" y="18843"/>
                  <a:pt x="140509" y="12605"/>
                  <a:pt x="133178" y="11668"/>
                </a:cubicBezTo>
                <a:cubicBezTo>
                  <a:pt x="132549" y="11588"/>
                  <a:pt x="131924" y="11548"/>
                  <a:pt x="131305" y="11548"/>
                </a:cubicBezTo>
                <a:cubicBezTo>
                  <a:pt x="124702" y="11548"/>
                  <a:pt x="118801" y="16008"/>
                  <a:pt x="117097" y="22548"/>
                </a:cubicBezTo>
                <a:cubicBezTo>
                  <a:pt x="111484" y="23151"/>
                  <a:pt x="107087" y="27648"/>
                  <a:pt x="106629" y="33273"/>
                </a:cubicBezTo>
                <a:cubicBezTo>
                  <a:pt x="102452" y="27926"/>
                  <a:pt x="96085" y="24875"/>
                  <a:pt x="89431" y="24875"/>
                </a:cubicBezTo>
                <a:cubicBezTo>
                  <a:pt x="88335" y="24875"/>
                  <a:pt x="87232" y="24957"/>
                  <a:pt x="86129" y="25126"/>
                </a:cubicBezTo>
                <a:cubicBezTo>
                  <a:pt x="78329" y="26320"/>
                  <a:pt x="71778" y="31632"/>
                  <a:pt x="68999" y="39020"/>
                </a:cubicBezTo>
                <a:cubicBezTo>
                  <a:pt x="66728" y="37730"/>
                  <a:pt x="64209" y="37091"/>
                  <a:pt x="61698" y="37091"/>
                </a:cubicBezTo>
                <a:cubicBezTo>
                  <a:pt x="58670" y="37091"/>
                  <a:pt x="55653" y="38020"/>
                  <a:pt x="53097" y="39857"/>
                </a:cubicBezTo>
                <a:cubicBezTo>
                  <a:pt x="50542" y="33354"/>
                  <a:pt x="44287" y="29226"/>
                  <a:pt x="37504" y="29226"/>
                </a:cubicBezTo>
                <a:cubicBezTo>
                  <a:pt x="36465" y="29226"/>
                  <a:pt x="35413" y="29323"/>
                  <a:pt x="34360" y="29523"/>
                </a:cubicBezTo>
                <a:cubicBezTo>
                  <a:pt x="26448" y="31018"/>
                  <a:pt x="20712" y="37937"/>
                  <a:pt x="20712" y="45994"/>
                </a:cubicBezTo>
                <a:cubicBezTo>
                  <a:pt x="20712" y="47189"/>
                  <a:pt x="20835" y="48371"/>
                  <a:pt x="21081" y="49532"/>
                </a:cubicBezTo>
                <a:cubicBezTo>
                  <a:pt x="20492" y="49439"/>
                  <a:pt x="19902" y="49393"/>
                  <a:pt x="19317" y="49393"/>
                </a:cubicBezTo>
                <a:cubicBezTo>
                  <a:pt x="15765" y="49393"/>
                  <a:pt x="12367" y="51072"/>
                  <a:pt x="10211" y="53985"/>
                </a:cubicBezTo>
                <a:cubicBezTo>
                  <a:pt x="9932" y="53962"/>
                  <a:pt x="9653" y="53940"/>
                  <a:pt x="9363" y="53940"/>
                </a:cubicBezTo>
                <a:cubicBezTo>
                  <a:pt x="4643" y="53940"/>
                  <a:pt x="714" y="57578"/>
                  <a:pt x="357" y="62287"/>
                </a:cubicBezTo>
                <a:cubicBezTo>
                  <a:pt x="0" y="66997"/>
                  <a:pt x="3337" y="71181"/>
                  <a:pt x="8002" y="71896"/>
                </a:cubicBezTo>
                <a:lnTo>
                  <a:pt x="8002" y="72007"/>
                </a:lnTo>
                <a:lnTo>
                  <a:pt x="200525" y="72007"/>
                </a:lnTo>
                <a:lnTo>
                  <a:pt x="200525" y="14145"/>
                </a:lnTo>
                <a:lnTo>
                  <a:pt x="200291" y="14145"/>
                </a:lnTo>
                <a:cubicBezTo>
                  <a:pt x="201697" y="7316"/>
                  <a:pt x="196898" y="765"/>
                  <a:pt x="189957" y="62"/>
                </a:cubicBezTo>
                <a:cubicBezTo>
                  <a:pt x="189552" y="21"/>
                  <a:pt x="189150" y="1"/>
                  <a:pt x="188752" y="1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52"/>
          <p:cNvGrpSpPr/>
          <p:nvPr/>
        </p:nvGrpSpPr>
        <p:grpSpPr>
          <a:xfrm>
            <a:off x="-713138" y="1192251"/>
            <a:ext cx="9883779" cy="3379583"/>
            <a:chOff x="238125" y="2053400"/>
            <a:chExt cx="6403900" cy="2189700"/>
          </a:xfrm>
        </p:grpSpPr>
        <p:sp>
          <p:nvSpPr>
            <p:cNvPr id="1021" name="Google Shape;1021;p52"/>
            <p:cNvSpPr/>
            <p:nvPr/>
          </p:nvSpPr>
          <p:spPr>
            <a:xfrm>
              <a:off x="238400" y="2953025"/>
              <a:ext cx="4551700" cy="1221150"/>
            </a:xfrm>
            <a:custGeom>
              <a:avLst/>
              <a:gdLst/>
              <a:ahLst/>
              <a:cxnLst/>
              <a:rect l="l" t="t" r="r" b="b"/>
              <a:pathLst>
                <a:path w="182068" h="48846" extrusionOk="0">
                  <a:moveTo>
                    <a:pt x="179802" y="1"/>
                  </a:moveTo>
                  <a:cubicBezTo>
                    <a:pt x="173910" y="2043"/>
                    <a:pt x="167984" y="4063"/>
                    <a:pt x="162047" y="6038"/>
                  </a:cubicBezTo>
                  <a:cubicBezTo>
                    <a:pt x="160853" y="6428"/>
                    <a:pt x="159659" y="6830"/>
                    <a:pt x="158465" y="7221"/>
                  </a:cubicBezTo>
                  <a:cubicBezTo>
                    <a:pt x="158063" y="7355"/>
                    <a:pt x="157661" y="7489"/>
                    <a:pt x="157249" y="7611"/>
                  </a:cubicBezTo>
                  <a:cubicBezTo>
                    <a:pt x="155854" y="8080"/>
                    <a:pt x="154448" y="8538"/>
                    <a:pt x="153053" y="8995"/>
                  </a:cubicBezTo>
                  <a:cubicBezTo>
                    <a:pt x="144092" y="11919"/>
                    <a:pt x="135119" y="14765"/>
                    <a:pt x="126114" y="17532"/>
                  </a:cubicBezTo>
                  <a:cubicBezTo>
                    <a:pt x="115557" y="20791"/>
                    <a:pt x="104955" y="23927"/>
                    <a:pt x="94309" y="26940"/>
                  </a:cubicBezTo>
                  <a:cubicBezTo>
                    <a:pt x="91408" y="27765"/>
                    <a:pt x="88495" y="28580"/>
                    <a:pt x="85571" y="29372"/>
                  </a:cubicBezTo>
                  <a:cubicBezTo>
                    <a:pt x="80996" y="30633"/>
                    <a:pt x="76398" y="31872"/>
                    <a:pt x="71800" y="33066"/>
                  </a:cubicBezTo>
                  <a:cubicBezTo>
                    <a:pt x="69937" y="33557"/>
                    <a:pt x="68073" y="34037"/>
                    <a:pt x="66198" y="34517"/>
                  </a:cubicBezTo>
                  <a:cubicBezTo>
                    <a:pt x="64993" y="34818"/>
                    <a:pt x="63777" y="35131"/>
                    <a:pt x="62560" y="35432"/>
                  </a:cubicBezTo>
                  <a:cubicBezTo>
                    <a:pt x="56512" y="36950"/>
                    <a:pt x="50452" y="38400"/>
                    <a:pt x="44370" y="39762"/>
                  </a:cubicBezTo>
                  <a:cubicBezTo>
                    <a:pt x="35186" y="41826"/>
                    <a:pt x="25957" y="43712"/>
                    <a:pt x="16672" y="45263"/>
                  </a:cubicBezTo>
                  <a:cubicBezTo>
                    <a:pt x="12030" y="46033"/>
                    <a:pt x="7377" y="46725"/>
                    <a:pt x="2701" y="47283"/>
                  </a:cubicBezTo>
                  <a:cubicBezTo>
                    <a:pt x="1797" y="47384"/>
                    <a:pt x="904" y="47495"/>
                    <a:pt x="0" y="47585"/>
                  </a:cubicBezTo>
                  <a:lnTo>
                    <a:pt x="0" y="48846"/>
                  </a:lnTo>
                  <a:cubicBezTo>
                    <a:pt x="949" y="48768"/>
                    <a:pt x="1897" y="48689"/>
                    <a:pt x="2846" y="48611"/>
                  </a:cubicBezTo>
                  <a:cubicBezTo>
                    <a:pt x="7544" y="48198"/>
                    <a:pt x="12242" y="47663"/>
                    <a:pt x="16929" y="47027"/>
                  </a:cubicBezTo>
                  <a:cubicBezTo>
                    <a:pt x="26303" y="45766"/>
                    <a:pt x="35621" y="44170"/>
                    <a:pt x="44906" y="42384"/>
                  </a:cubicBezTo>
                  <a:cubicBezTo>
                    <a:pt x="51323" y="41146"/>
                    <a:pt x="57728" y="39829"/>
                    <a:pt x="64111" y="38434"/>
                  </a:cubicBezTo>
                  <a:cubicBezTo>
                    <a:pt x="65317" y="38166"/>
                    <a:pt x="66522" y="37909"/>
                    <a:pt x="67727" y="37630"/>
                  </a:cubicBezTo>
                  <a:cubicBezTo>
                    <a:pt x="69368" y="37273"/>
                    <a:pt x="71008" y="36905"/>
                    <a:pt x="72660" y="36526"/>
                  </a:cubicBezTo>
                  <a:cubicBezTo>
                    <a:pt x="91073" y="32330"/>
                    <a:pt x="109386" y="27643"/>
                    <a:pt x="127620" y="22666"/>
                  </a:cubicBezTo>
                  <a:cubicBezTo>
                    <a:pt x="136726" y="20166"/>
                    <a:pt x="145821" y="17599"/>
                    <a:pt x="154894" y="14954"/>
                  </a:cubicBezTo>
                  <a:cubicBezTo>
                    <a:pt x="159023" y="13749"/>
                    <a:pt x="163152" y="12533"/>
                    <a:pt x="167270" y="11294"/>
                  </a:cubicBezTo>
                  <a:cubicBezTo>
                    <a:pt x="167538" y="11216"/>
                    <a:pt x="167805" y="11138"/>
                    <a:pt x="168084" y="11049"/>
                  </a:cubicBezTo>
                  <a:cubicBezTo>
                    <a:pt x="169479" y="10636"/>
                    <a:pt x="170874" y="10223"/>
                    <a:pt x="172269" y="9799"/>
                  </a:cubicBezTo>
                  <a:cubicBezTo>
                    <a:pt x="172303" y="9787"/>
                    <a:pt x="172325" y="9776"/>
                    <a:pt x="172347" y="9765"/>
                  </a:cubicBezTo>
                  <a:cubicBezTo>
                    <a:pt x="173720" y="9352"/>
                    <a:pt x="175081" y="8939"/>
                    <a:pt x="176454" y="8515"/>
                  </a:cubicBezTo>
                  <a:cubicBezTo>
                    <a:pt x="178318" y="7935"/>
                    <a:pt x="180193" y="7355"/>
                    <a:pt x="182067" y="6774"/>
                  </a:cubicBezTo>
                  <a:lnTo>
                    <a:pt x="182034" y="6663"/>
                  </a:lnTo>
                  <a:lnTo>
                    <a:pt x="17980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238125" y="2949675"/>
              <a:ext cx="4184275" cy="1139700"/>
            </a:xfrm>
            <a:custGeom>
              <a:avLst/>
              <a:gdLst/>
              <a:ahLst/>
              <a:cxnLst/>
              <a:rect l="l" t="t" r="r" b="b"/>
              <a:pathLst>
                <a:path w="167371" h="45588" extrusionOk="0">
                  <a:moveTo>
                    <a:pt x="166243" y="1"/>
                  </a:moveTo>
                  <a:cubicBezTo>
                    <a:pt x="165015" y="414"/>
                    <a:pt x="163788" y="827"/>
                    <a:pt x="162560" y="1228"/>
                  </a:cubicBezTo>
                  <a:cubicBezTo>
                    <a:pt x="161935" y="1440"/>
                    <a:pt x="161310" y="1652"/>
                    <a:pt x="160686" y="1864"/>
                  </a:cubicBezTo>
                  <a:cubicBezTo>
                    <a:pt x="159179" y="2367"/>
                    <a:pt x="157672" y="2869"/>
                    <a:pt x="156155" y="3371"/>
                  </a:cubicBezTo>
                  <a:cubicBezTo>
                    <a:pt x="154827" y="3817"/>
                    <a:pt x="153488" y="4252"/>
                    <a:pt x="152149" y="4688"/>
                  </a:cubicBezTo>
                  <a:cubicBezTo>
                    <a:pt x="140900" y="8381"/>
                    <a:pt x="129618" y="11953"/>
                    <a:pt x="118313" y="15434"/>
                  </a:cubicBezTo>
                  <a:cubicBezTo>
                    <a:pt x="113860" y="16796"/>
                    <a:pt x="109408" y="18146"/>
                    <a:pt x="104944" y="19474"/>
                  </a:cubicBezTo>
                  <a:cubicBezTo>
                    <a:pt x="93316" y="22967"/>
                    <a:pt x="81654" y="26292"/>
                    <a:pt x="69948" y="29462"/>
                  </a:cubicBezTo>
                  <a:cubicBezTo>
                    <a:pt x="64290" y="31002"/>
                    <a:pt x="58610" y="32486"/>
                    <a:pt x="52918" y="33926"/>
                  </a:cubicBezTo>
                  <a:cubicBezTo>
                    <a:pt x="42339" y="36626"/>
                    <a:pt x="31715" y="39126"/>
                    <a:pt x="21013" y="41324"/>
                  </a:cubicBezTo>
                  <a:cubicBezTo>
                    <a:pt x="14039" y="42742"/>
                    <a:pt x="7042" y="44047"/>
                    <a:pt x="0" y="45074"/>
                  </a:cubicBezTo>
                  <a:lnTo>
                    <a:pt x="0" y="45587"/>
                  </a:lnTo>
                  <a:cubicBezTo>
                    <a:pt x="7097" y="44683"/>
                    <a:pt x="14150" y="43500"/>
                    <a:pt x="21181" y="42195"/>
                  </a:cubicBezTo>
                  <a:cubicBezTo>
                    <a:pt x="32508" y="40074"/>
                    <a:pt x="43768" y="37608"/>
                    <a:pt x="54983" y="34963"/>
                  </a:cubicBezTo>
                  <a:cubicBezTo>
                    <a:pt x="59759" y="33825"/>
                    <a:pt x="64513" y="32664"/>
                    <a:pt x="69278" y="31470"/>
                  </a:cubicBezTo>
                  <a:lnTo>
                    <a:pt x="70405" y="31191"/>
                  </a:lnTo>
                  <a:cubicBezTo>
                    <a:pt x="74144" y="30254"/>
                    <a:pt x="77882" y="29294"/>
                    <a:pt x="81621" y="28312"/>
                  </a:cubicBezTo>
                  <a:cubicBezTo>
                    <a:pt x="89477" y="26259"/>
                    <a:pt x="97322" y="24128"/>
                    <a:pt x="105156" y="21940"/>
                  </a:cubicBezTo>
                  <a:cubicBezTo>
                    <a:pt x="109798" y="20646"/>
                    <a:pt x="114441" y="19340"/>
                    <a:pt x="119083" y="18001"/>
                  </a:cubicBezTo>
                  <a:cubicBezTo>
                    <a:pt x="130477" y="14731"/>
                    <a:pt x="141848" y="11339"/>
                    <a:pt x="153198" y="7835"/>
                  </a:cubicBezTo>
                  <a:cubicBezTo>
                    <a:pt x="155195" y="7221"/>
                    <a:pt x="157181" y="6607"/>
                    <a:pt x="159179" y="5971"/>
                  </a:cubicBezTo>
                  <a:cubicBezTo>
                    <a:pt x="159681" y="5826"/>
                    <a:pt x="160195" y="5659"/>
                    <a:pt x="160697" y="5502"/>
                  </a:cubicBezTo>
                  <a:lnTo>
                    <a:pt x="161165" y="5357"/>
                  </a:lnTo>
                  <a:cubicBezTo>
                    <a:pt x="162627" y="4900"/>
                    <a:pt x="164089" y="4431"/>
                    <a:pt x="165540" y="3973"/>
                  </a:cubicBezTo>
                  <a:cubicBezTo>
                    <a:pt x="166154" y="3784"/>
                    <a:pt x="166756" y="3583"/>
                    <a:pt x="167370" y="3393"/>
                  </a:cubicBezTo>
                  <a:lnTo>
                    <a:pt x="167169" y="2791"/>
                  </a:lnTo>
                  <a:lnTo>
                    <a:pt x="167069" y="2478"/>
                  </a:lnTo>
                  <a:lnTo>
                    <a:pt x="166656" y="1251"/>
                  </a:lnTo>
                  <a:lnTo>
                    <a:pt x="166355" y="358"/>
                  </a:lnTo>
                  <a:lnTo>
                    <a:pt x="166243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2"/>
            <p:cNvSpPr/>
            <p:nvPr/>
          </p:nvSpPr>
          <p:spPr>
            <a:xfrm>
              <a:off x="238125" y="3145800"/>
              <a:ext cx="4568425" cy="1097300"/>
            </a:xfrm>
            <a:custGeom>
              <a:avLst/>
              <a:gdLst/>
              <a:ahLst/>
              <a:cxnLst/>
              <a:rect l="l" t="t" r="r" b="b"/>
              <a:pathLst>
                <a:path w="182737" h="43892" extrusionOk="0">
                  <a:moveTo>
                    <a:pt x="181632" y="1"/>
                  </a:moveTo>
                  <a:lnTo>
                    <a:pt x="178563" y="1005"/>
                  </a:lnTo>
                  <a:lnTo>
                    <a:pt x="177603" y="1318"/>
                  </a:lnTo>
                  <a:cubicBezTo>
                    <a:pt x="176331" y="1731"/>
                    <a:pt x="175048" y="2143"/>
                    <a:pt x="173776" y="2556"/>
                  </a:cubicBezTo>
                  <a:cubicBezTo>
                    <a:pt x="173664" y="2590"/>
                    <a:pt x="173552" y="2623"/>
                    <a:pt x="173452" y="2657"/>
                  </a:cubicBezTo>
                  <a:lnTo>
                    <a:pt x="173419" y="2657"/>
                  </a:lnTo>
                  <a:cubicBezTo>
                    <a:pt x="172593" y="2925"/>
                    <a:pt x="171767" y="3192"/>
                    <a:pt x="170941" y="3449"/>
                  </a:cubicBezTo>
                  <a:cubicBezTo>
                    <a:pt x="170037" y="3739"/>
                    <a:pt x="169122" y="4029"/>
                    <a:pt x="168218" y="4320"/>
                  </a:cubicBezTo>
                  <a:cubicBezTo>
                    <a:pt x="164045" y="5625"/>
                    <a:pt x="159882" y="6931"/>
                    <a:pt x="155708" y="8214"/>
                  </a:cubicBezTo>
                  <a:cubicBezTo>
                    <a:pt x="147037" y="10870"/>
                    <a:pt x="138333" y="13448"/>
                    <a:pt x="129618" y="15959"/>
                  </a:cubicBezTo>
                  <a:cubicBezTo>
                    <a:pt x="114128" y="20412"/>
                    <a:pt x="98583" y="24641"/>
                    <a:pt x="82937" y="28491"/>
                  </a:cubicBezTo>
                  <a:cubicBezTo>
                    <a:pt x="80962" y="28982"/>
                    <a:pt x="78987" y="29462"/>
                    <a:pt x="77012" y="29942"/>
                  </a:cubicBezTo>
                  <a:cubicBezTo>
                    <a:pt x="75070" y="30410"/>
                    <a:pt x="73128" y="30868"/>
                    <a:pt x="71186" y="31314"/>
                  </a:cubicBezTo>
                  <a:cubicBezTo>
                    <a:pt x="70606" y="31459"/>
                    <a:pt x="70037" y="31593"/>
                    <a:pt x="69457" y="31716"/>
                  </a:cubicBezTo>
                  <a:cubicBezTo>
                    <a:pt x="64982" y="32765"/>
                    <a:pt x="60507" y="33758"/>
                    <a:pt x="56021" y="34718"/>
                  </a:cubicBezTo>
                  <a:cubicBezTo>
                    <a:pt x="54168" y="35120"/>
                    <a:pt x="52305" y="35510"/>
                    <a:pt x="50452" y="35890"/>
                  </a:cubicBezTo>
                  <a:cubicBezTo>
                    <a:pt x="41569" y="37709"/>
                    <a:pt x="32642" y="39360"/>
                    <a:pt x="23669" y="40711"/>
                  </a:cubicBezTo>
                  <a:cubicBezTo>
                    <a:pt x="15824" y="41905"/>
                    <a:pt x="7923" y="42864"/>
                    <a:pt x="0" y="43378"/>
                  </a:cubicBezTo>
                  <a:lnTo>
                    <a:pt x="0" y="43891"/>
                  </a:lnTo>
                  <a:cubicBezTo>
                    <a:pt x="7957" y="43500"/>
                    <a:pt x="15902" y="42664"/>
                    <a:pt x="23803" y="41592"/>
                  </a:cubicBezTo>
                  <a:cubicBezTo>
                    <a:pt x="32809" y="40387"/>
                    <a:pt x="41792" y="38869"/>
                    <a:pt x="50720" y="37195"/>
                  </a:cubicBezTo>
                  <a:cubicBezTo>
                    <a:pt x="51546" y="37039"/>
                    <a:pt x="52383" y="36883"/>
                    <a:pt x="53220" y="36727"/>
                  </a:cubicBezTo>
                  <a:cubicBezTo>
                    <a:pt x="61310" y="35153"/>
                    <a:pt x="69379" y="33479"/>
                    <a:pt x="77425" y="31683"/>
                  </a:cubicBezTo>
                  <a:cubicBezTo>
                    <a:pt x="80214" y="31058"/>
                    <a:pt x="83004" y="30422"/>
                    <a:pt x="85794" y="29774"/>
                  </a:cubicBezTo>
                  <a:cubicBezTo>
                    <a:pt x="100714" y="26304"/>
                    <a:pt x="115557" y="22532"/>
                    <a:pt x="130343" y="18537"/>
                  </a:cubicBezTo>
                  <a:cubicBezTo>
                    <a:pt x="139114" y="16171"/>
                    <a:pt x="147874" y="13727"/>
                    <a:pt x="156601" y="11205"/>
                  </a:cubicBezTo>
                  <a:cubicBezTo>
                    <a:pt x="161389" y="9821"/>
                    <a:pt x="166165" y="8415"/>
                    <a:pt x="170941" y="6987"/>
                  </a:cubicBezTo>
                  <a:cubicBezTo>
                    <a:pt x="173262" y="6284"/>
                    <a:pt x="175572" y="5592"/>
                    <a:pt x="177893" y="4878"/>
                  </a:cubicBezTo>
                  <a:cubicBezTo>
                    <a:pt x="178083" y="4822"/>
                    <a:pt x="178284" y="4766"/>
                    <a:pt x="178485" y="4699"/>
                  </a:cubicBezTo>
                  <a:cubicBezTo>
                    <a:pt x="178708" y="4632"/>
                    <a:pt x="178931" y="4565"/>
                    <a:pt x="179166" y="4487"/>
                  </a:cubicBezTo>
                  <a:cubicBezTo>
                    <a:pt x="179378" y="4420"/>
                    <a:pt x="179601" y="4353"/>
                    <a:pt x="179813" y="4286"/>
                  </a:cubicBezTo>
                  <a:cubicBezTo>
                    <a:pt x="180270" y="4152"/>
                    <a:pt x="180739" y="3996"/>
                    <a:pt x="181208" y="3851"/>
                  </a:cubicBezTo>
                  <a:cubicBezTo>
                    <a:pt x="181375" y="3806"/>
                    <a:pt x="181554" y="3750"/>
                    <a:pt x="181721" y="3695"/>
                  </a:cubicBezTo>
                  <a:cubicBezTo>
                    <a:pt x="182056" y="3594"/>
                    <a:pt x="182402" y="3483"/>
                    <a:pt x="182737" y="3382"/>
                  </a:cubicBezTo>
                  <a:lnTo>
                    <a:pt x="182580" y="2925"/>
                  </a:lnTo>
                  <a:lnTo>
                    <a:pt x="181632" y="1"/>
                  </a:lnTo>
                  <a:close/>
                </a:path>
              </a:pathLst>
            </a:custGeom>
            <a:solidFill>
              <a:srgbClr val="F2F4F8">
                <a:alpha val="52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4658100" y="3159200"/>
              <a:ext cx="207050" cy="155425"/>
            </a:xfrm>
            <a:custGeom>
              <a:avLst/>
              <a:gdLst/>
              <a:ahLst/>
              <a:cxnLst/>
              <a:rect l="l" t="t" r="r" b="b"/>
              <a:pathLst>
                <a:path w="8282" h="6217" extrusionOk="0">
                  <a:moveTo>
                    <a:pt x="1240" y="0"/>
                  </a:moveTo>
                  <a:lnTo>
                    <a:pt x="1" y="213"/>
                  </a:lnTo>
                  <a:cubicBezTo>
                    <a:pt x="548" y="581"/>
                    <a:pt x="7757" y="5625"/>
                    <a:pt x="8281" y="6216"/>
                  </a:cubicBezTo>
                  <a:cubicBezTo>
                    <a:pt x="7835" y="5591"/>
                    <a:pt x="1240" y="0"/>
                    <a:pt x="1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4524475" y="3164225"/>
              <a:ext cx="341225" cy="162100"/>
            </a:xfrm>
            <a:custGeom>
              <a:avLst/>
              <a:gdLst/>
              <a:ahLst/>
              <a:cxnLst/>
              <a:rect l="l" t="t" r="r" b="b"/>
              <a:pathLst>
                <a:path w="13649" h="6484" extrusionOk="0">
                  <a:moveTo>
                    <a:pt x="5357" y="0"/>
                  </a:moveTo>
                  <a:lnTo>
                    <a:pt x="0" y="927"/>
                  </a:lnTo>
                  <a:cubicBezTo>
                    <a:pt x="0" y="927"/>
                    <a:pt x="190" y="1016"/>
                    <a:pt x="514" y="1183"/>
                  </a:cubicBezTo>
                  <a:lnTo>
                    <a:pt x="1831" y="1831"/>
                  </a:lnTo>
                  <a:cubicBezTo>
                    <a:pt x="1976" y="1909"/>
                    <a:pt x="2121" y="1976"/>
                    <a:pt x="2277" y="2054"/>
                  </a:cubicBezTo>
                  <a:cubicBezTo>
                    <a:pt x="2288" y="2065"/>
                    <a:pt x="2299" y="2065"/>
                    <a:pt x="2299" y="2065"/>
                  </a:cubicBezTo>
                  <a:lnTo>
                    <a:pt x="2433" y="2132"/>
                  </a:lnTo>
                  <a:cubicBezTo>
                    <a:pt x="5614" y="3716"/>
                    <a:pt x="10825" y="6328"/>
                    <a:pt x="10970" y="6439"/>
                  </a:cubicBezTo>
                  <a:cubicBezTo>
                    <a:pt x="11019" y="6470"/>
                    <a:pt x="11168" y="6484"/>
                    <a:pt x="11372" y="6484"/>
                  </a:cubicBezTo>
                  <a:cubicBezTo>
                    <a:pt x="11682" y="6484"/>
                    <a:pt x="12118" y="6453"/>
                    <a:pt x="12521" y="6406"/>
                  </a:cubicBezTo>
                  <a:lnTo>
                    <a:pt x="12544" y="6406"/>
                  </a:lnTo>
                  <a:cubicBezTo>
                    <a:pt x="13091" y="6328"/>
                    <a:pt x="13593" y="6216"/>
                    <a:pt x="13649" y="6093"/>
                  </a:cubicBezTo>
                  <a:cubicBezTo>
                    <a:pt x="13649" y="6082"/>
                    <a:pt x="13649" y="6071"/>
                    <a:pt x="13649" y="6071"/>
                  </a:cubicBezTo>
                  <a:lnTo>
                    <a:pt x="13649" y="6060"/>
                  </a:lnTo>
                  <a:cubicBezTo>
                    <a:pt x="13649" y="6049"/>
                    <a:pt x="13649" y="6049"/>
                    <a:pt x="13649" y="6038"/>
                  </a:cubicBezTo>
                  <a:lnTo>
                    <a:pt x="13626" y="6015"/>
                  </a:lnTo>
                  <a:cubicBezTo>
                    <a:pt x="13437" y="5792"/>
                    <a:pt x="12376" y="4989"/>
                    <a:pt x="11071" y="4040"/>
                  </a:cubicBezTo>
                  <a:cubicBezTo>
                    <a:pt x="10870" y="3906"/>
                    <a:pt x="10680" y="3761"/>
                    <a:pt x="10479" y="3627"/>
                  </a:cubicBezTo>
                  <a:cubicBezTo>
                    <a:pt x="10401" y="3571"/>
                    <a:pt x="10323" y="3516"/>
                    <a:pt x="10256" y="3471"/>
                  </a:cubicBezTo>
                  <a:cubicBezTo>
                    <a:pt x="8102" y="1920"/>
                    <a:pt x="5669" y="212"/>
                    <a:pt x="5357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2"/>
            <p:cNvSpPr/>
            <p:nvPr/>
          </p:nvSpPr>
          <p:spPr>
            <a:xfrm>
              <a:off x="4581950" y="3216125"/>
              <a:ext cx="283750" cy="110200"/>
            </a:xfrm>
            <a:custGeom>
              <a:avLst/>
              <a:gdLst/>
              <a:ahLst/>
              <a:cxnLst/>
              <a:rect l="l" t="t" r="r" b="b"/>
              <a:pathLst>
                <a:path w="11350" h="4408" extrusionOk="0">
                  <a:moveTo>
                    <a:pt x="0" y="0"/>
                  </a:moveTo>
                  <a:lnTo>
                    <a:pt x="0" y="0"/>
                  </a:lnTo>
                  <a:cubicBezTo>
                    <a:pt x="3181" y="1585"/>
                    <a:pt x="8515" y="4252"/>
                    <a:pt x="8671" y="4363"/>
                  </a:cubicBezTo>
                  <a:cubicBezTo>
                    <a:pt x="8720" y="4394"/>
                    <a:pt x="8869" y="4408"/>
                    <a:pt x="9073" y="4408"/>
                  </a:cubicBezTo>
                  <a:cubicBezTo>
                    <a:pt x="9383" y="4408"/>
                    <a:pt x="9819" y="4377"/>
                    <a:pt x="10222" y="4330"/>
                  </a:cubicBezTo>
                  <a:lnTo>
                    <a:pt x="10245" y="4330"/>
                  </a:lnTo>
                  <a:cubicBezTo>
                    <a:pt x="10792" y="4252"/>
                    <a:pt x="11294" y="4140"/>
                    <a:pt x="11350" y="4017"/>
                  </a:cubicBezTo>
                  <a:cubicBezTo>
                    <a:pt x="11350" y="4006"/>
                    <a:pt x="11350" y="3995"/>
                    <a:pt x="11350" y="3995"/>
                  </a:cubicBezTo>
                  <a:lnTo>
                    <a:pt x="11350" y="3984"/>
                  </a:lnTo>
                  <a:cubicBezTo>
                    <a:pt x="11350" y="3973"/>
                    <a:pt x="11350" y="3973"/>
                    <a:pt x="11350" y="3962"/>
                  </a:cubicBezTo>
                  <a:lnTo>
                    <a:pt x="11327" y="3939"/>
                  </a:lnTo>
                  <a:cubicBezTo>
                    <a:pt x="11138" y="3716"/>
                    <a:pt x="10077" y="2924"/>
                    <a:pt x="8761" y="1975"/>
                  </a:cubicBezTo>
                  <a:cubicBezTo>
                    <a:pt x="8497" y="2273"/>
                    <a:pt x="8035" y="2394"/>
                    <a:pt x="7457" y="2394"/>
                  </a:cubicBezTo>
                  <a:cubicBezTo>
                    <a:pt x="4997" y="2394"/>
                    <a:pt x="425" y="199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4537025" y="3194075"/>
              <a:ext cx="249175" cy="68450"/>
            </a:xfrm>
            <a:custGeom>
              <a:avLst/>
              <a:gdLst/>
              <a:ahLst/>
              <a:cxnLst/>
              <a:rect l="l" t="t" r="r" b="b"/>
              <a:pathLst>
                <a:path w="9967" h="2738" extrusionOk="0">
                  <a:moveTo>
                    <a:pt x="1" y="0"/>
                  </a:moveTo>
                  <a:lnTo>
                    <a:pt x="1317" y="648"/>
                  </a:lnTo>
                  <a:cubicBezTo>
                    <a:pt x="1697" y="804"/>
                    <a:pt x="2087" y="960"/>
                    <a:pt x="2478" y="1105"/>
                  </a:cubicBezTo>
                  <a:cubicBezTo>
                    <a:pt x="3561" y="1529"/>
                    <a:pt x="4676" y="1898"/>
                    <a:pt x="5804" y="2221"/>
                  </a:cubicBezTo>
                  <a:cubicBezTo>
                    <a:pt x="6373" y="2377"/>
                    <a:pt x="6942" y="2522"/>
                    <a:pt x="7533" y="2623"/>
                  </a:cubicBezTo>
                  <a:cubicBezTo>
                    <a:pt x="7678" y="2645"/>
                    <a:pt x="7823" y="2668"/>
                    <a:pt x="7969" y="2690"/>
                  </a:cubicBezTo>
                  <a:lnTo>
                    <a:pt x="8415" y="2734"/>
                  </a:lnTo>
                  <a:cubicBezTo>
                    <a:pt x="8464" y="2737"/>
                    <a:pt x="8512" y="2738"/>
                    <a:pt x="8561" y="2738"/>
                  </a:cubicBezTo>
                  <a:cubicBezTo>
                    <a:pt x="9046" y="2738"/>
                    <a:pt x="9520" y="2636"/>
                    <a:pt x="9966" y="2433"/>
                  </a:cubicBezTo>
                  <a:cubicBezTo>
                    <a:pt x="9888" y="2377"/>
                    <a:pt x="9821" y="2322"/>
                    <a:pt x="9743" y="2288"/>
                  </a:cubicBezTo>
                  <a:cubicBezTo>
                    <a:pt x="9587" y="2333"/>
                    <a:pt x="9430" y="2377"/>
                    <a:pt x="9274" y="2400"/>
                  </a:cubicBezTo>
                  <a:cubicBezTo>
                    <a:pt x="9091" y="2433"/>
                    <a:pt x="8906" y="2446"/>
                    <a:pt x="8722" y="2446"/>
                  </a:cubicBezTo>
                  <a:cubicBezTo>
                    <a:pt x="8344" y="2446"/>
                    <a:pt x="7964" y="2389"/>
                    <a:pt x="7589" y="2322"/>
                  </a:cubicBezTo>
                  <a:cubicBezTo>
                    <a:pt x="7020" y="2210"/>
                    <a:pt x="6451" y="2065"/>
                    <a:pt x="5893" y="1909"/>
                  </a:cubicBezTo>
                  <a:cubicBezTo>
                    <a:pt x="4777" y="1596"/>
                    <a:pt x="3672" y="1228"/>
                    <a:pt x="2556" y="8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6514" y="14396"/>
                    <a:pt x="36325" y="14262"/>
                    <a:pt x="36124" y="14117"/>
                  </a:cubicBezTo>
                  <a:cubicBezTo>
                    <a:pt x="35967" y="14016"/>
                    <a:pt x="35822" y="13916"/>
                    <a:pt x="35677" y="13804"/>
                  </a:cubicBezTo>
                  <a:cubicBezTo>
                    <a:pt x="28078" y="8504"/>
                    <a:pt x="19373" y="2466"/>
                    <a:pt x="16461" y="446"/>
                  </a:cubicBezTo>
                  <a:lnTo>
                    <a:pt x="16260" y="312"/>
                  </a:lnTo>
                  <a:cubicBezTo>
                    <a:pt x="16081" y="190"/>
                    <a:pt x="15925" y="78"/>
                    <a:pt x="15802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5823725" y="2879650"/>
              <a:ext cx="805725" cy="583100"/>
            </a:xfrm>
            <a:custGeom>
              <a:avLst/>
              <a:gdLst/>
              <a:ahLst/>
              <a:cxnLst/>
              <a:rect l="l" t="t" r="r" b="b"/>
              <a:pathLst>
                <a:path w="32229" h="23324" extrusionOk="0">
                  <a:moveTo>
                    <a:pt x="1998" y="1"/>
                  </a:moveTo>
                  <a:lnTo>
                    <a:pt x="0" y="793"/>
                  </a:lnTo>
                  <a:cubicBezTo>
                    <a:pt x="3281" y="3070"/>
                    <a:pt x="28379" y="20445"/>
                    <a:pt x="32229" y="23324"/>
                  </a:cubicBezTo>
                  <a:cubicBezTo>
                    <a:pt x="32218" y="23235"/>
                    <a:pt x="32173" y="23168"/>
                    <a:pt x="32106" y="23112"/>
                  </a:cubicBezTo>
                  <a:cubicBezTo>
                    <a:pt x="31225" y="22230"/>
                    <a:pt x="1998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5428675" y="2899475"/>
              <a:ext cx="1200775" cy="584250"/>
            </a:xfrm>
            <a:custGeom>
              <a:avLst/>
              <a:gdLst/>
              <a:ahLst/>
              <a:cxnLst/>
              <a:rect l="l" t="t" r="r" b="b"/>
              <a:pathLst>
                <a:path w="48031" h="23370" extrusionOk="0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5833" y="15408"/>
                    <a:pt x="34423" y="15847"/>
                    <a:pt x="32691" y="15847"/>
                  </a:cubicBezTo>
                  <a:cubicBezTo>
                    <a:pt x="29516" y="15847"/>
                    <a:pt x="25256" y="14370"/>
                    <a:pt x="21170" y="11338"/>
                  </a:cubicBezTo>
                  <a:cubicBezTo>
                    <a:pt x="11897" y="4464"/>
                    <a:pt x="15802" y="0"/>
                    <a:pt x="15802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2"/>
            <p:cNvSpPr/>
            <p:nvPr/>
          </p:nvSpPr>
          <p:spPr>
            <a:xfrm>
              <a:off x="5828175" y="2907275"/>
              <a:ext cx="503600" cy="367325"/>
            </a:xfrm>
            <a:custGeom>
              <a:avLst/>
              <a:gdLst/>
              <a:ahLst/>
              <a:cxnLst/>
              <a:rect l="l" t="t" r="r" b="b"/>
              <a:pathLst>
                <a:path w="20144" h="14693" extrusionOk="0">
                  <a:moveTo>
                    <a:pt x="280" y="0"/>
                  </a:moveTo>
                  <a:cubicBezTo>
                    <a:pt x="34" y="949"/>
                    <a:pt x="1" y="1942"/>
                    <a:pt x="179" y="2902"/>
                  </a:cubicBezTo>
                  <a:cubicBezTo>
                    <a:pt x="313" y="3549"/>
                    <a:pt x="514" y="4185"/>
                    <a:pt x="771" y="4799"/>
                  </a:cubicBezTo>
                  <a:cubicBezTo>
                    <a:pt x="1050" y="5402"/>
                    <a:pt x="1373" y="5971"/>
                    <a:pt x="1753" y="6518"/>
                  </a:cubicBezTo>
                  <a:cubicBezTo>
                    <a:pt x="2512" y="7600"/>
                    <a:pt x="3404" y="8571"/>
                    <a:pt x="4420" y="9419"/>
                  </a:cubicBezTo>
                  <a:cubicBezTo>
                    <a:pt x="5413" y="10256"/>
                    <a:pt x="6484" y="11004"/>
                    <a:pt x="7600" y="11673"/>
                  </a:cubicBezTo>
                  <a:cubicBezTo>
                    <a:pt x="9821" y="12979"/>
                    <a:pt x="12209" y="14128"/>
                    <a:pt x="14821" y="14541"/>
                  </a:cubicBezTo>
                  <a:cubicBezTo>
                    <a:pt x="15365" y="14643"/>
                    <a:pt x="15916" y="14693"/>
                    <a:pt x="16465" y="14693"/>
                  </a:cubicBezTo>
                  <a:cubicBezTo>
                    <a:pt x="17243" y="14693"/>
                    <a:pt x="18019" y="14592"/>
                    <a:pt x="18771" y="14396"/>
                  </a:cubicBezTo>
                  <a:cubicBezTo>
                    <a:pt x="19251" y="14251"/>
                    <a:pt x="19708" y="14061"/>
                    <a:pt x="20144" y="13816"/>
                  </a:cubicBezTo>
                  <a:cubicBezTo>
                    <a:pt x="19987" y="13704"/>
                    <a:pt x="19842" y="13604"/>
                    <a:pt x="19708" y="13503"/>
                  </a:cubicBezTo>
                  <a:cubicBezTo>
                    <a:pt x="19363" y="13626"/>
                    <a:pt x="19005" y="13704"/>
                    <a:pt x="18648" y="13760"/>
                  </a:cubicBezTo>
                  <a:cubicBezTo>
                    <a:pt x="18267" y="13817"/>
                    <a:pt x="17881" y="13846"/>
                    <a:pt x="17496" y="13846"/>
                  </a:cubicBezTo>
                  <a:cubicBezTo>
                    <a:pt x="17273" y="13846"/>
                    <a:pt x="17050" y="13836"/>
                    <a:pt x="16829" y="13816"/>
                  </a:cubicBezTo>
                  <a:cubicBezTo>
                    <a:pt x="16227" y="13771"/>
                    <a:pt x="15624" y="13671"/>
                    <a:pt x="15033" y="13526"/>
                  </a:cubicBezTo>
                  <a:cubicBezTo>
                    <a:pt x="13839" y="13224"/>
                    <a:pt x="12689" y="12812"/>
                    <a:pt x="11573" y="12287"/>
                  </a:cubicBezTo>
                  <a:cubicBezTo>
                    <a:pt x="10446" y="11763"/>
                    <a:pt x="9352" y="11182"/>
                    <a:pt x="8292" y="10535"/>
                  </a:cubicBezTo>
                  <a:cubicBezTo>
                    <a:pt x="7221" y="9899"/>
                    <a:pt x="6205" y="9207"/>
                    <a:pt x="5235" y="8437"/>
                  </a:cubicBezTo>
                  <a:cubicBezTo>
                    <a:pt x="4744" y="8058"/>
                    <a:pt x="4286" y="7656"/>
                    <a:pt x="3840" y="7232"/>
                  </a:cubicBezTo>
                  <a:cubicBezTo>
                    <a:pt x="3628" y="7020"/>
                    <a:pt x="3416" y="6797"/>
                    <a:pt x="3204" y="6585"/>
                  </a:cubicBezTo>
                  <a:cubicBezTo>
                    <a:pt x="2992" y="6361"/>
                    <a:pt x="2791" y="6127"/>
                    <a:pt x="2601" y="5893"/>
                  </a:cubicBezTo>
                  <a:cubicBezTo>
                    <a:pt x="1820" y="4955"/>
                    <a:pt x="1217" y="3895"/>
                    <a:pt x="827" y="2735"/>
                  </a:cubicBezTo>
                  <a:cubicBezTo>
                    <a:pt x="548" y="1898"/>
                    <a:pt x="436" y="1016"/>
                    <a:pt x="481" y="146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5666650" y="3132725"/>
              <a:ext cx="114675" cy="76825"/>
            </a:xfrm>
            <a:custGeom>
              <a:avLst/>
              <a:gdLst/>
              <a:ahLst/>
              <a:cxnLst/>
              <a:rect l="l" t="t" r="r" b="b"/>
              <a:pathLst>
                <a:path w="4587" h="3073" extrusionOk="0">
                  <a:moveTo>
                    <a:pt x="3442" y="1"/>
                  </a:moveTo>
                  <a:cubicBezTo>
                    <a:pt x="3039" y="1"/>
                    <a:pt x="2600" y="198"/>
                    <a:pt x="2355" y="312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5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6"/>
                  </a:cubicBezTo>
                  <a:cubicBezTo>
                    <a:pt x="3147" y="2242"/>
                    <a:pt x="4587" y="1606"/>
                    <a:pt x="4263" y="624"/>
                  </a:cubicBezTo>
                  <a:cubicBezTo>
                    <a:pt x="4113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5915775" y="3234700"/>
              <a:ext cx="114975" cy="76850"/>
            </a:xfrm>
            <a:custGeom>
              <a:avLst/>
              <a:gdLst/>
              <a:ahLst/>
              <a:cxnLst/>
              <a:rect l="l" t="t" r="r" b="b"/>
              <a:pathLst>
                <a:path w="4599" h="3074" extrusionOk="0">
                  <a:moveTo>
                    <a:pt x="3442" y="1"/>
                  </a:moveTo>
                  <a:cubicBezTo>
                    <a:pt x="3039" y="1"/>
                    <a:pt x="2601" y="197"/>
                    <a:pt x="2356" y="317"/>
                  </a:cubicBezTo>
                  <a:cubicBezTo>
                    <a:pt x="391" y="1266"/>
                    <a:pt x="1" y="1801"/>
                    <a:pt x="34" y="2304"/>
                  </a:cubicBezTo>
                  <a:cubicBezTo>
                    <a:pt x="81" y="2868"/>
                    <a:pt x="386" y="3074"/>
                    <a:pt x="823" y="3074"/>
                  </a:cubicBezTo>
                  <a:cubicBezTo>
                    <a:pt x="1335" y="3074"/>
                    <a:pt x="2027" y="2790"/>
                    <a:pt x="2690" y="2471"/>
                  </a:cubicBezTo>
                  <a:cubicBezTo>
                    <a:pt x="3148" y="2248"/>
                    <a:pt x="4599" y="1600"/>
                    <a:pt x="4264" y="618"/>
                  </a:cubicBezTo>
                  <a:cubicBezTo>
                    <a:pt x="4114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2"/>
            <p:cNvSpPr/>
            <p:nvPr/>
          </p:nvSpPr>
          <p:spPr>
            <a:xfrm>
              <a:off x="6164925" y="3336675"/>
              <a:ext cx="114950" cy="76800"/>
            </a:xfrm>
            <a:custGeom>
              <a:avLst/>
              <a:gdLst/>
              <a:ahLst/>
              <a:cxnLst/>
              <a:rect l="l" t="t" r="r" b="b"/>
              <a:pathLst>
                <a:path w="4598" h="3072" extrusionOk="0">
                  <a:moveTo>
                    <a:pt x="3442" y="0"/>
                  </a:moveTo>
                  <a:cubicBezTo>
                    <a:pt x="3038" y="0"/>
                    <a:pt x="2600" y="198"/>
                    <a:pt x="2355" y="311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4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5"/>
                  </a:cubicBezTo>
                  <a:cubicBezTo>
                    <a:pt x="3147" y="2242"/>
                    <a:pt x="4598" y="1606"/>
                    <a:pt x="4263" y="624"/>
                  </a:cubicBezTo>
                  <a:cubicBezTo>
                    <a:pt x="4113" y="148"/>
                    <a:pt x="3790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2"/>
            <p:cNvSpPr/>
            <p:nvPr/>
          </p:nvSpPr>
          <p:spPr>
            <a:xfrm>
              <a:off x="5754800" y="2935425"/>
              <a:ext cx="415450" cy="324925"/>
            </a:xfrm>
            <a:custGeom>
              <a:avLst/>
              <a:gdLst/>
              <a:ahLst/>
              <a:cxnLst/>
              <a:rect l="l" t="t" r="r" b="b"/>
              <a:pathLst>
                <a:path w="16618" h="12997" extrusionOk="0">
                  <a:moveTo>
                    <a:pt x="12728" y="0"/>
                  </a:moveTo>
                  <a:cubicBezTo>
                    <a:pt x="12691" y="0"/>
                    <a:pt x="12656" y="1"/>
                    <a:pt x="12622" y="2"/>
                  </a:cubicBezTo>
                  <a:cubicBezTo>
                    <a:pt x="11830" y="24"/>
                    <a:pt x="11071" y="113"/>
                    <a:pt x="9352" y="839"/>
                  </a:cubicBezTo>
                  <a:cubicBezTo>
                    <a:pt x="8304" y="1285"/>
                    <a:pt x="6897" y="1966"/>
                    <a:pt x="4900" y="3015"/>
                  </a:cubicBezTo>
                  <a:cubicBezTo>
                    <a:pt x="3248" y="3885"/>
                    <a:pt x="1" y="5447"/>
                    <a:pt x="269" y="8594"/>
                  </a:cubicBezTo>
                  <a:cubicBezTo>
                    <a:pt x="324" y="9108"/>
                    <a:pt x="447" y="9621"/>
                    <a:pt x="637" y="10101"/>
                  </a:cubicBezTo>
                  <a:cubicBezTo>
                    <a:pt x="1475" y="12227"/>
                    <a:pt x="2752" y="12996"/>
                    <a:pt x="4412" y="12996"/>
                  </a:cubicBezTo>
                  <a:cubicBezTo>
                    <a:pt x="6001" y="12996"/>
                    <a:pt x="7940" y="12291"/>
                    <a:pt x="10178" y="11395"/>
                  </a:cubicBezTo>
                  <a:cubicBezTo>
                    <a:pt x="11908" y="10715"/>
                    <a:pt x="14631" y="9945"/>
                    <a:pt x="15836" y="7802"/>
                  </a:cubicBezTo>
                  <a:cubicBezTo>
                    <a:pt x="16372" y="6853"/>
                    <a:pt x="16617" y="5637"/>
                    <a:pt x="16327" y="4052"/>
                  </a:cubicBezTo>
                  <a:cubicBezTo>
                    <a:pt x="15660" y="342"/>
                    <a:pt x="13698" y="0"/>
                    <a:pt x="12728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5761500" y="2935425"/>
              <a:ext cx="408750" cy="324925"/>
            </a:xfrm>
            <a:custGeom>
              <a:avLst/>
              <a:gdLst/>
              <a:ahLst/>
              <a:cxnLst/>
              <a:rect l="l" t="t" r="r" b="b"/>
              <a:pathLst>
                <a:path w="16350" h="12997" extrusionOk="0">
                  <a:moveTo>
                    <a:pt x="12457" y="0"/>
                  </a:moveTo>
                  <a:cubicBezTo>
                    <a:pt x="12421" y="0"/>
                    <a:pt x="12387" y="1"/>
                    <a:pt x="12354" y="2"/>
                  </a:cubicBezTo>
                  <a:cubicBezTo>
                    <a:pt x="11562" y="24"/>
                    <a:pt x="10803" y="124"/>
                    <a:pt x="9084" y="839"/>
                  </a:cubicBezTo>
                  <a:cubicBezTo>
                    <a:pt x="15423" y="4186"/>
                    <a:pt x="10212" y="9889"/>
                    <a:pt x="5837" y="10570"/>
                  </a:cubicBezTo>
                  <a:cubicBezTo>
                    <a:pt x="5353" y="10643"/>
                    <a:pt x="4905" y="10676"/>
                    <a:pt x="4490" y="10676"/>
                  </a:cubicBezTo>
                  <a:cubicBezTo>
                    <a:pt x="1384" y="10676"/>
                    <a:pt x="158" y="8840"/>
                    <a:pt x="1" y="8594"/>
                  </a:cubicBezTo>
                  <a:lnTo>
                    <a:pt x="1" y="8594"/>
                  </a:lnTo>
                  <a:cubicBezTo>
                    <a:pt x="56" y="9108"/>
                    <a:pt x="179" y="9621"/>
                    <a:pt x="369" y="10101"/>
                  </a:cubicBezTo>
                  <a:cubicBezTo>
                    <a:pt x="1207" y="12227"/>
                    <a:pt x="2484" y="12996"/>
                    <a:pt x="4144" y="12996"/>
                  </a:cubicBezTo>
                  <a:cubicBezTo>
                    <a:pt x="5733" y="12996"/>
                    <a:pt x="7672" y="12291"/>
                    <a:pt x="9910" y="11395"/>
                  </a:cubicBezTo>
                  <a:cubicBezTo>
                    <a:pt x="11640" y="10715"/>
                    <a:pt x="14363" y="9945"/>
                    <a:pt x="15568" y="7802"/>
                  </a:cubicBezTo>
                  <a:cubicBezTo>
                    <a:pt x="16104" y="6853"/>
                    <a:pt x="16349" y="5637"/>
                    <a:pt x="16059" y="4052"/>
                  </a:cubicBezTo>
                  <a:cubicBezTo>
                    <a:pt x="15392" y="349"/>
                    <a:pt x="13426" y="0"/>
                    <a:pt x="12457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5988875" y="2949950"/>
              <a:ext cx="163225" cy="211775"/>
            </a:xfrm>
            <a:custGeom>
              <a:avLst/>
              <a:gdLst/>
              <a:ahLst/>
              <a:cxnLst/>
              <a:rect l="l" t="t" r="r" b="b"/>
              <a:pathLst>
                <a:path w="6529" h="8471" extrusionOk="0">
                  <a:moveTo>
                    <a:pt x="3259" y="1"/>
                  </a:moveTo>
                  <a:cubicBezTo>
                    <a:pt x="1463" y="1"/>
                    <a:pt x="1" y="1898"/>
                    <a:pt x="1" y="4241"/>
                  </a:cubicBezTo>
                  <a:cubicBezTo>
                    <a:pt x="1" y="6574"/>
                    <a:pt x="1463" y="8471"/>
                    <a:pt x="3259" y="8471"/>
                  </a:cubicBezTo>
                  <a:cubicBezTo>
                    <a:pt x="5067" y="8471"/>
                    <a:pt x="6529" y="6574"/>
                    <a:pt x="6529" y="4241"/>
                  </a:cubicBezTo>
                  <a:cubicBezTo>
                    <a:pt x="6529" y="1898"/>
                    <a:pt x="5067" y="1"/>
                    <a:pt x="3259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5998375" y="2962525"/>
              <a:ext cx="144250" cy="186925"/>
            </a:xfrm>
            <a:custGeom>
              <a:avLst/>
              <a:gdLst/>
              <a:ahLst/>
              <a:cxnLst/>
              <a:rect l="l" t="t" r="r" b="b"/>
              <a:pathLst>
                <a:path w="5770" h="7477" extrusionOk="0">
                  <a:moveTo>
                    <a:pt x="2879" y="0"/>
                  </a:moveTo>
                  <a:cubicBezTo>
                    <a:pt x="1283" y="0"/>
                    <a:pt x="0" y="1674"/>
                    <a:pt x="0" y="3738"/>
                  </a:cubicBezTo>
                  <a:cubicBezTo>
                    <a:pt x="0" y="5803"/>
                    <a:pt x="1283" y="7477"/>
                    <a:pt x="2879" y="7477"/>
                  </a:cubicBezTo>
                  <a:cubicBezTo>
                    <a:pt x="4475" y="7477"/>
                    <a:pt x="5770" y="5803"/>
                    <a:pt x="5770" y="3738"/>
                  </a:cubicBezTo>
                  <a:cubicBezTo>
                    <a:pt x="5770" y="1674"/>
                    <a:pt x="4475" y="0"/>
                    <a:pt x="2879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3888100" y="2842550"/>
              <a:ext cx="553250" cy="207875"/>
            </a:xfrm>
            <a:custGeom>
              <a:avLst/>
              <a:gdLst/>
              <a:ahLst/>
              <a:cxnLst/>
              <a:rect l="l" t="t" r="r" b="b"/>
              <a:pathLst>
                <a:path w="22130" h="8315" extrusionOk="0">
                  <a:moveTo>
                    <a:pt x="1" y="0"/>
                  </a:moveTo>
                  <a:lnTo>
                    <a:pt x="1" y="0"/>
                  </a:lnTo>
                  <a:cubicBezTo>
                    <a:pt x="1306" y="436"/>
                    <a:pt x="8058" y="3315"/>
                    <a:pt x="13771" y="5770"/>
                  </a:cubicBezTo>
                  <a:cubicBezTo>
                    <a:pt x="16037" y="6741"/>
                    <a:pt x="18135" y="7645"/>
                    <a:pt x="19664" y="8314"/>
                  </a:cubicBezTo>
                  <a:lnTo>
                    <a:pt x="21371" y="7689"/>
                  </a:lnTo>
                  <a:lnTo>
                    <a:pt x="22130" y="7410"/>
                  </a:lnTo>
                  <a:cubicBezTo>
                    <a:pt x="22130" y="7410"/>
                    <a:pt x="21661" y="7265"/>
                    <a:pt x="20869" y="6986"/>
                  </a:cubicBezTo>
                  <a:cubicBezTo>
                    <a:pt x="20835" y="6975"/>
                    <a:pt x="20802" y="6964"/>
                    <a:pt x="20768" y="6953"/>
                  </a:cubicBezTo>
                  <a:cubicBezTo>
                    <a:pt x="20702" y="6931"/>
                    <a:pt x="20635" y="6908"/>
                    <a:pt x="20568" y="6886"/>
                  </a:cubicBezTo>
                  <a:cubicBezTo>
                    <a:pt x="20423" y="6841"/>
                    <a:pt x="20277" y="6785"/>
                    <a:pt x="20132" y="6741"/>
                  </a:cubicBezTo>
                  <a:lnTo>
                    <a:pt x="18436" y="6161"/>
                  </a:lnTo>
                  <a:lnTo>
                    <a:pt x="17889" y="5982"/>
                  </a:lnTo>
                  <a:cubicBezTo>
                    <a:pt x="16718" y="5580"/>
                    <a:pt x="15378" y="5134"/>
                    <a:pt x="13984" y="4665"/>
                  </a:cubicBezTo>
                  <a:cubicBezTo>
                    <a:pt x="13247" y="4408"/>
                    <a:pt x="12488" y="4163"/>
                    <a:pt x="11729" y="3895"/>
                  </a:cubicBezTo>
                  <a:lnTo>
                    <a:pt x="11160" y="3705"/>
                  </a:lnTo>
                  <a:cubicBezTo>
                    <a:pt x="9040" y="2991"/>
                    <a:pt x="6920" y="2277"/>
                    <a:pt x="5089" y="1663"/>
                  </a:cubicBezTo>
                  <a:lnTo>
                    <a:pt x="4632" y="1507"/>
                  </a:lnTo>
                  <a:lnTo>
                    <a:pt x="3929" y="1273"/>
                  </a:lnTo>
                  <a:cubicBezTo>
                    <a:pt x="3851" y="1250"/>
                    <a:pt x="3773" y="1228"/>
                    <a:pt x="3706" y="1206"/>
                  </a:cubicBezTo>
                  <a:cubicBezTo>
                    <a:pt x="3561" y="1150"/>
                    <a:pt x="3438" y="1116"/>
                    <a:pt x="3282" y="1061"/>
                  </a:cubicBezTo>
                  <a:cubicBezTo>
                    <a:pt x="3136" y="1016"/>
                    <a:pt x="2980" y="960"/>
                    <a:pt x="2835" y="916"/>
                  </a:cubicBezTo>
                  <a:lnTo>
                    <a:pt x="1541" y="480"/>
                  </a:lnTo>
                  <a:lnTo>
                    <a:pt x="1083" y="335"/>
                  </a:lnTo>
                  <a:cubicBezTo>
                    <a:pt x="916" y="291"/>
                    <a:pt x="771" y="235"/>
                    <a:pt x="637" y="190"/>
                  </a:cubicBezTo>
                  <a:lnTo>
                    <a:pt x="514" y="157"/>
                  </a:lnTo>
                  <a:lnTo>
                    <a:pt x="324" y="90"/>
                  </a:lnTo>
                  <a:lnTo>
                    <a:pt x="168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3747225" y="2834300"/>
              <a:ext cx="632475" cy="257700"/>
            </a:xfrm>
            <a:custGeom>
              <a:avLst/>
              <a:gdLst/>
              <a:ahLst/>
              <a:cxnLst/>
              <a:rect l="l" t="t" r="r" b="b"/>
              <a:pathLst>
                <a:path w="25299" h="10308" extrusionOk="0">
                  <a:moveTo>
                    <a:pt x="2465" y="0"/>
                  </a:moveTo>
                  <a:cubicBezTo>
                    <a:pt x="1223" y="0"/>
                    <a:pt x="122" y="109"/>
                    <a:pt x="34" y="286"/>
                  </a:cubicBezTo>
                  <a:cubicBezTo>
                    <a:pt x="0" y="353"/>
                    <a:pt x="993" y="888"/>
                    <a:pt x="2567" y="1681"/>
                  </a:cubicBezTo>
                  <a:cubicBezTo>
                    <a:pt x="3091" y="1937"/>
                    <a:pt x="3683" y="2228"/>
                    <a:pt x="4319" y="2540"/>
                  </a:cubicBezTo>
                  <a:lnTo>
                    <a:pt x="4397" y="2574"/>
                  </a:lnTo>
                  <a:lnTo>
                    <a:pt x="4464" y="2607"/>
                  </a:lnTo>
                  <a:cubicBezTo>
                    <a:pt x="10546" y="5575"/>
                    <a:pt x="20734" y="10307"/>
                    <a:pt x="20734" y="10307"/>
                  </a:cubicBezTo>
                  <a:lnTo>
                    <a:pt x="25299" y="8644"/>
                  </a:lnTo>
                  <a:cubicBezTo>
                    <a:pt x="23770" y="7975"/>
                    <a:pt x="21672" y="7071"/>
                    <a:pt x="19406" y="6100"/>
                  </a:cubicBezTo>
                  <a:cubicBezTo>
                    <a:pt x="19261" y="6033"/>
                    <a:pt x="19105" y="5966"/>
                    <a:pt x="18960" y="5899"/>
                  </a:cubicBezTo>
                  <a:cubicBezTo>
                    <a:pt x="18915" y="5888"/>
                    <a:pt x="18871" y="5866"/>
                    <a:pt x="18826" y="5854"/>
                  </a:cubicBezTo>
                  <a:cubicBezTo>
                    <a:pt x="13246" y="3455"/>
                    <a:pt x="6897" y="755"/>
                    <a:pt x="5636" y="330"/>
                  </a:cubicBezTo>
                  <a:cubicBezTo>
                    <a:pt x="5613" y="308"/>
                    <a:pt x="5580" y="297"/>
                    <a:pt x="5546" y="297"/>
                  </a:cubicBezTo>
                  <a:lnTo>
                    <a:pt x="5502" y="286"/>
                  </a:lnTo>
                  <a:cubicBezTo>
                    <a:pt x="4787" y="86"/>
                    <a:pt x="3570" y="0"/>
                    <a:pt x="246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3858800" y="2899475"/>
              <a:ext cx="520900" cy="192525"/>
            </a:xfrm>
            <a:custGeom>
              <a:avLst/>
              <a:gdLst/>
              <a:ahLst/>
              <a:cxnLst/>
              <a:rect l="l" t="t" r="r" b="b"/>
              <a:pathLst>
                <a:path w="20836" h="7701" extrusionOk="0">
                  <a:moveTo>
                    <a:pt x="1" y="0"/>
                  </a:moveTo>
                  <a:cubicBezTo>
                    <a:pt x="6083" y="2968"/>
                    <a:pt x="16271" y="7700"/>
                    <a:pt x="16271" y="7700"/>
                  </a:cubicBezTo>
                  <a:lnTo>
                    <a:pt x="20836" y="6037"/>
                  </a:lnTo>
                  <a:cubicBezTo>
                    <a:pt x="19307" y="5368"/>
                    <a:pt x="17209" y="4464"/>
                    <a:pt x="14943" y="3493"/>
                  </a:cubicBezTo>
                  <a:cubicBezTo>
                    <a:pt x="14810" y="3850"/>
                    <a:pt x="14464" y="4196"/>
                    <a:pt x="13861" y="4341"/>
                  </a:cubicBezTo>
                  <a:cubicBezTo>
                    <a:pt x="13695" y="4382"/>
                    <a:pt x="13497" y="4402"/>
                    <a:pt x="13270" y="4402"/>
                  </a:cubicBezTo>
                  <a:cubicBezTo>
                    <a:pt x="10014" y="4402"/>
                    <a:pt x="940" y="396"/>
                    <a:pt x="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3811375" y="2876300"/>
              <a:ext cx="409875" cy="121675"/>
            </a:xfrm>
            <a:custGeom>
              <a:avLst/>
              <a:gdLst/>
              <a:ahLst/>
              <a:cxnLst/>
              <a:rect l="l" t="t" r="r" b="b"/>
              <a:pathLst>
                <a:path w="16395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525" y="257"/>
                    <a:pt x="1106" y="548"/>
                    <a:pt x="1742" y="860"/>
                  </a:cubicBezTo>
                  <a:cubicBezTo>
                    <a:pt x="2043" y="983"/>
                    <a:pt x="2333" y="1094"/>
                    <a:pt x="2634" y="1206"/>
                  </a:cubicBezTo>
                  <a:cubicBezTo>
                    <a:pt x="4331" y="1876"/>
                    <a:pt x="6038" y="2478"/>
                    <a:pt x="7757" y="3070"/>
                  </a:cubicBezTo>
                  <a:cubicBezTo>
                    <a:pt x="9475" y="3639"/>
                    <a:pt x="11216" y="4197"/>
                    <a:pt x="12990" y="4598"/>
                  </a:cubicBezTo>
                  <a:cubicBezTo>
                    <a:pt x="13437" y="4699"/>
                    <a:pt x="13894" y="4777"/>
                    <a:pt x="14352" y="4833"/>
                  </a:cubicBezTo>
                  <a:cubicBezTo>
                    <a:pt x="14575" y="4855"/>
                    <a:pt x="14809" y="4866"/>
                    <a:pt x="15044" y="4866"/>
                  </a:cubicBezTo>
                  <a:cubicBezTo>
                    <a:pt x="15289" y="4866"/>
                    <a:pt x="15524" y="4811"/>
                    <a:pt x="15747" y="4710"/>
                  </a:cubicBezTo>
                  <a:cubicBezTo>
                    <a:pt x="15992" y="4610"/>
                    <a:pt x="16216" y="4442"/>
                    <a:pt x="16394" y="4219"/>
                  </a:cubicBezTo>
                  <a:cubicBezTo>
                    <a:pt x="16349" y="4208"/>
                    <a:pt x="16305" y="4186"/>
                    <a:pt x="16260" y="4174"/>
                  </a:cubicBezTo>
                  <a:cubicBezTo>
                    <a:pt x="16093" y="4342"/>
                    <a:pt x="15892" y="4476"/>
                    <a:pt x="15669" y="4554"/>
                  </a:cubicBezTo>
                  <a:cubicBezTo>
                    <a:pt x="15459" y="4647"/>
                    <a:pt x="15236" y="4680"/>
                    <a:pt x="15008" y="4680"/>
                  </a:cubicBezTo>
                  <a:cubicBezTo>
                    <a:pt x="14800" y="4680"/>
                    <a:pt x="14587" y="4653"/>
                    <a:pt x="14374" y="4621"/>
                  </a:cubicBezTo>
                  <a:cubicBezTo>
                    <a:pt x="13928" y="4543"/>
                    <a:pt x="13493" y="4442"/>
                    <a:pt x="13057" y="4342"/>
                  </a:cubicBezTo>
                  <a:cubicBezTo>
                    <a:pt x="11305" y="3907"/>
                    <a:pt x="9587" y="3326"/>
                    <a:pt x="7857" y="2757"/>
                  </a:cubicBezTo>
                  <a:cubicBezTo>
                    <a:pt x="6139" y="2199"/>
                    <a:pt x="4431" y="1574"/>
                    <a:pt x="2724" y="9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4396425" y="2379600"/>
              <a:ext cx="276775" cy="641250"/>
            </a:xfrm>
            <a:custGeom>
              <a:avLst/>
              <a:gdLst/>
              <a:ahLst/>
              <a:cxnLst/>
              <a:rect l="l" t="t" r="r" b="b"/>
              <a:pathLst>
                <a:path w="11071" h="25650" extrusionOk="0">
                  <a:moveTo>
                    <a:pt x="956" y="1"/>
                  </a:moveTo>
                  <a:cubicBezTo>
                    <a:pt x="505" y="1"/>
                    <a:pt x="306" y="796"/>
                    <a:pt x="279" y="2996"/>
                  </a:cubicBezTo>
                  <a:cubicBezTo>
                    <a:pt x="268" y="3844"/>
                    <a:pt x="235" y="5730"/>
                    <a:pt x="212" y="8073"/>
                  </a:cubicBezTo>
                  <a:lnTo>
                    <a:pt x="212" y="8631"/>
                  </a:lnTo>
                  <a:cubicBezTo>
                    <a:pt x="201" y="8854"/>
                    <a:pt x="201" y="9089"/>
                    <a:pt x="201" y="9323"/>
                  </a:cubicBezTo>
                  <a:cubicBezTo>
                    <a:pt x="112" y="16153"/>
                    <a:pt x="0" y="25649"/>
                    <a:pt x="0" y="25649"/>
                  </a:cubicBezTo>
                  <a:lnTo>
                    <a:pt x="11070" y="20326"/>
                  </a:lnTo>
                  <a:cubicBezTo>
                    <a:pt x="11070" y="20326"/>
                    <a:pt x="10725" y="18965"/>
                    <a:pt x="10211" y="17034"/>
                  </a:cubicBezTo>
                  <a:cubicBezTo>
                    <a:pt x="10155" y="16800"/>
                    <a:pt x="10077" y="16554"/>
                    <a:pt x="10010" y="16309"/>
                  </a:cubicBezTo>
                  <a:cubicBezTo>
                    <a:pt x="10010" y="16264"/>
                    <a:pt x="9999" y="16231"/>
                    <a:pt x="9988" y="16197"/>
                  </a:cubicBezTo>
                  <a:cubicBezTo>
                    <a:pt x="8839" y="11912"/>
                    <a:pt x="7075" y="5674"/>
                    <a:pt x="6272" y="4647"/>
                  </a:cubicBezTo>
                  <a:cubicBezTo>
                    <a:pt x="5301" y="3397"/>
                    <a:pt x="2065" y="585"/>
                    <a:pt x="1339" y="139"/>
                  </a:cubicBezTo>
                  <a:cubicBezTo>
                    <a:pt x="1195" y="50"/>
                    <a:pt x="1068" y="1"/>
                    <a:pt x="956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4396425" y="2612675"/>
              <a:ext cx="276775" cy="408175"/>
            </a:xfrm>
            <a:custGeom>
              <a:avLst/>
              <a:gdLst/>
              <a:ahLst/>
              <a:cxnLst/>
              <a:rect l="l" t="t" r="r" b="b"/>
              <a:pathLst>
                <a:path w="11071" h="16327" extrusionOk="0">
                  <a:moveTo>
                    <a:pt x="201" y="0"/>
                  </a:moveTo>
                  <a:cubicBezTo>
                    <a:pt x="112" y="6830"/>
                    <a:pt x="0" y="16326"/>
                    <a:pt x="0" y="16326"/>
                  </a:cubicBezTo>
                  <a:lnTo>
                    <a:pt x="11070" y="11003"/>
                  </a:lnTo>
                  <a:cubicBezTo>
                    <a:pt x="11070" y="11003"/>
                    <a:pt x="10725" y="9642"/>
                    <a:pt x="10211" y="7711"/>
                  </a:cubicBezTo>
                  <a:cubicBezTo>
                    <a:pt x="9797" y="7783"/>
                    <a:pt x="9396" y="7817"/>
                    <a:pt x="9007" y="7817"/>
                  </a:cubicBezTo>
                  <a:cubicBezTo>
                    <a:pt x="4539" y="7817"/>
                    <a:pt x="1700" y="3347"/>
                    <a:pt x="20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4401725" y="2581425"/>
              <a:ext cx="245250" cy="207875"/>
            </a:xfrm>
            <a:custGeom>
              <a:avLst/>
              <a:gdLst/>
              <a:ahLst/>
              <a:cxnLst/>
              <a:rect l="l" t="t" r="r" b="b"/>
              <a:pathLst>
                <a:path w="9810" h="8315" extrusionOk="0">
                  <a:moveTo>
                    <a:pt x="0" y="0"/>
                  </a:moveTo>
                  <a:lnTo>
                    <a:pt x="0" y="558"/>
                  </a:lnTo>
                  <a:cubicBezTo>
                    <a:pt x="290" y="1183"/>
                    <a:pt x="625" y="1786"/>
                    <a:pt x="993" y="2377"/>
                  </a:cubicBezTo>
                  <a:cubicBezTo>
                    <a:pt x="1652" y="3493"/>
                    <a:pt x="2444" y="4531"/>
                    <a:pt x="3337" y="5468"/>
                  </a:cubicBezTo>
                  <a:cubicBezTo>
                    <a:pt x="3795" y="5937"/>
                    <a:pt x="4286" y="6372"/>
                    <a:pt x="4799" y="6774"/>
                  </a:cubicBezTo>
                  <a:cubicBezTo>
                    <a:pt x="5323" y="7165"/>
                    <a:pt x="5893" y="7499"/>
                    <a:pt x="6484" y="7778"/>
                  </a:cubicBezTo>
                  <a:cubicBezTo>
                    <a:pt x="7236" y="8134"/>
                    <a:pt x="8052" y="8314"/>
                    <a:pt x="8874" y="8314"/>
                  </a:cubicBezTo>
                  <a:cubicBezTo>
                    <a:pt x="9186" y="8314"/>
                    <a:pt x="9499" y="8288"/>
                    <a:pt x="9809" y="8236"/>
                  </a:cubicBezTo>
                  <a:cubicBezTo>
                    <a:pt x="9798" y="8202"/>
                    <a:pt x="9787" y="8158"/>
                    <a:pt x="9776" y="8124"/>
                  </a:cubicBezTo>
                  <a:cubicBezTo>
                    <a:pt x="8705" y="8113"/>
                    <a:pt x="7645" y="7834"/>
                    <a:pt x="6718" y="7298"/>
                  </a:cubicBezTo>
                  <a:cubicBezTo>
                    <a:pt x="5636" y="6685"/>
                    <a:pt x="4654" y="5915"/>
                    <a:pt x="3817" y="5000"/>
                  </a:cubicBezTo>
                  <a:cubicBezTo>
                    <a:pt x="3370" y="4553"/>
                    <a:pt x="2969" y="4073"/>
                    <a:pt x="2567" y="3594"/>
                  </a:cubicBezTo>
                  <a:cubicBezTo>
                    <a:pt x="2165" y="3103"/>
                    <a:pt x="1797" y="2600"/>
                    <a:pt x="1418" y="2087"/>
                  </a:cubicBezTo>
                  <a:cubicBezTo>
                    <a:pt x="927" y="1406"/>
                    <a:pt x="447" y="714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4174625" y="2238575"/>
              <a:ext cx="2467400" cy="994325"/>
            </a:xfrm>
            <a:custGeom>
              <a:avLst/>
              <a:gdLst/>
              <a:ahLst/>
              <a:cxnLst/>
              <a:rect l="l" t="t" r="r" b="b"/>
              <a:pathLst>
                <a:path w="98696" h="39773" extrusionOk="0">
                  <a:moveTo>
                    <a:pt x="83334" y="1"/>
                  </a:moveTo>
                  <a:cubicBezTo>
                    <a:pt x="81505" y="1"/>
                    <a:pt x="79637" y="224"/>
                    <a:pt x="77838" y="713"/>
                  </a:cubicBezTo>
                  <a:cubicBezTo>
                    <a:pt x="69982" y="2834"/>
                    <a:pt x="15825" y="26726"/>
                    <a:pt x="10334" y="29192"/>
                  </a:cubicBezTo>
                  <a:cubicBezTo>
                    <a:pt x="4833" y="31659"/>
                    <a:pt x="0" y="34248"/>
                    <a:pt x="1139" y="37093"/>
                  </a:cubicBezTo>
                  <a:cubicBezTo>
                    <a:pt x="1701" y="38482"/>
                    <a:pt x="4678" y="39772"/>
                    <a:pt x="16657" y="39772"/>
                  </a:cubicBezTo>
                  <a:cubicBezTo>
                    <a:pt x="16810" y="39772"/>
                    <a:pt x="16964" y="39772"/>
                    <a:pt x="17119" y="39772"/>
                  </a:cubicBezTo>
                  <a:cubicBezTo>
                    <a:pt x="28680" y="39738"/>
                    <a:pt x="49236" y="34794"/>
                    <a:pt x="53834" y="32886"/>
                  </a:cubicBezTo>
                  <a:cubicBezTo>
                    <a:pt x="88919" y="18345"/>
                    <a:pt x="98695" y="12710"/>
                    <a:pt x="96374" y="5981"/>
                  </a:cubicBezTo>
                  <a:cubicBezTo>
                    <a:pt x="95179" y="2524"/>
                    <a:pt x="89477" y="1"/>
                    <a:pt x="83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4188025" y="2238375"/>
              <a:ext cx="2454000" cy="994525"/>
            </a:xfrm>
            <a:custGeom>
              <a:avLst/>
              <a:gdLst/>
              <a:ahLst/>
              <a:cxnLst/>
              <a:rect l="l" t="t" r="r" b="b"/>
              <a:pathLst>
                <a:path w="98160" h="39781" extrusionOk="0">
                  <a:moveTo>
                    <a:pt x="82784" y="1"/>
                  </a:moveTo>
                  <a:cubicBezTo>
                    <a:pt x="81925" y="1"/>
                    <a:pt x="81057" y="50"/>
                    <a:pt x="80192" y="152"/>
                  </a:cubicBezTo>
                  <a:cubicBezTo>
                    <a:pt x="84745" y="721"/>
                    <a:pt x="88607" y="2775"/>
                    <a:pt x="89522" y="5431"/>
                  </a:cubicBezTo>
                  <a:cubicBezTo>
                    <a:pt x="91631" y="11535"/>
                    <a:pt x="79199" y="12629"/>
                    <a:pt x="47361" y="25830"/>
                  </a:cubicBezTo>
                  <a:cubicBezTo>
                    <a:pt x="43187" y="27560"/>
                    <a:pt x="28100" y="36063"/>
                    <a:pt x="17610" y="36097"/>
                  </a:cubicBezTo>
                  <a:cubicBezTo>
                    <a:pt x="17456" y="36097"/>
                    <a:pt x="17304" y="36098"/>
                    <a:pt x="17153" y="36098"/>
                  </a:cubicBezTo>
                  <a:cubicBezTo>
                    <a:pt x="6319" y="36098"/>
                    <a:pt x="3609" y="34919"/>
                    <a:pt x="3102" y="33664"/>
                  </a:cubicBezTo>
                  <a:cubicBezTo>
                    <a:pt x="2991" y="33396"/>
                    <a:pt x="2946" y="33106"/>
                    <a:pt x="2957" y="32827"/>
                  </a:cubicBezTo>
                  <a:lnTo>
                    <a:pt x="2957" y="32827"/>
                  </a:lnTo>
                  <a:cubicBezTo>
                    <a:pt x="1049" y="34189"/>
                    <a:pt x="0" y="35617"/>
                    <a:pt x="603" y="37101"/>
                  </a:cubicBezTo>
                  <a:cubicBezTo>
                    <a:pt x="1154" y="38490"/>
                    <a:pt x="4142" y="39780"/>
                    <a:pt x="16121" y="39780"/>
                  </a:cubicBezTo>
                  <a:cubicBezTo>
                    <a:pt x="16274" y="39780"/>
                    <a:pt x="16428" y="39780"/>
                    <a:pt x="16583" y="39780"/>
                  </a:cubicBezTo>
                  <a:cubicBezTo>
                    <a:pt x="28144" y="39735"/>
                    <a:pt x="48700" y="34802"/>
                    <a:pt x="53309" y="32894"/>
                  </a:cubicBezTo>
                  <a:cubicBezTo>
                    <a:pt x="88383" y="18353"/>
                    <a:pt x="98159" y="12718"/>
                    <a:pt x="95838" y="5989"/>
                  </a:cubicBezTo>
                  <a:cubicBezTo>
                    <a:pt x="94643" y="2522"/>
                    <a:pt x="88937" y="1"/>
                    <a:pt x="82784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4632175" y="2917600"/>
              <a:ext cx="31250" cy="59175"/>
            </a:xfrm>
            <a:custGeom>
              <a:avLst/>
              <a:gdLst/>
              <a:ahLst/>
              <a:cxnLst/>
              <a:rect l="l" t="t" r="r" b="b"/>
              <a:pathLst>
                <a:path w="1250" h="2367" extrusionOk="0">
                  <a:moveTo>
                    <a:pt x="1250" y="0"/>
                  </a:moveTo>
                  <a:lnTo>
                    <a:pt x="0" y="536"/>
                  </a:lnTo>
                  <a:lnTo>
                    <a:pt x="0" y="2366"/>
                  </a:lnTo>
                  <a:lnTo>
                    <a:pt x="1250" y="1831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4689075" y="28919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9" y="1"/>
                  </a:moveTo>
                  <a:lnTo>
                    <a:pt x="1" y="581"/>
                  </a:lnTo>
                  <a:lnTo>
                    <a:pt x="1" y="2411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4747950" y="28665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0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4806800" y="28411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4865675" y="28155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9" y="0"/>
                  </a:moveTo>
                  <a:lnTo>
                    <a:pt x="1" y="580"/>
                  </a:lnTo>
                  <a:lnTo>
                    <a:pt x="1" y="241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4924550" y="279010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4983400" y="276470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5042275" y="2739050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5101150" y="27136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5160000" y="26882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5218875" y="266260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5277750" y="26372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69"/>
                  </a:lnTo>
                  <a:lnTo>
                    <a:pt x="0" y="2399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5336600" y="261182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5395475" y="2586150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5454350" y="2560775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8" y="0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5513200" y="2535375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5572075" y="250972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5630950" y="2484325"/>
              <a:ext cx="33200" cy="60000"/>
            </a:xfrm>
            <a:custGeom>
              <a:avLst/>
              <a:gdLst/>
              <a:ahLst/>
              <a:cxnLst/>
              <a:rect l="l" t="t" r="r" b="b"/>
              <a:pathLst>
                <a:path w="1328" h="2400" extrusionOk="0">
                  <a:moveTo>
                    <a:pt x="1328" y="1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5689800" y="24589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5748675" y="2433275"/>
              <a:ext cx="33225" cy="60275"/>
            </a:xfrm>
            <a:custGeom>
              <a:avLst/>
              <a:gdLst/>
              <a:ahLst/>
              <a:cxnLst/>
              <a:rect l="l" t="t" r="r" b="b"/>
              <a:pathLst>
                <a:path w="1329" h="2411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5807525" y="24079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5866400" y="238250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5925275" y="2356825"/>
              <a:ext cx="33225" cy="60300"/>
            </a:xfrm>
            <a:custGeom>
              <a:avLst/>
              <a:gdLst/>
              <a:ahLst/>
              <a:cxnLst/>
              <a:rect l="l" t="t" r="r" b="b"/>
              <a:pathLst>
                <a:path w="1329" h="2412" extrusionOk="0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5984125" y="2331450"/>
              <a:ext cx="33225" cy="60000"/>
            </a:xfrm>
            <a:custGeom>
              <a:avLst/>
              <a:gdLst/>
              <a:ahLst/>
              <a:cxnLst/>
              <a:rect l="l" t="t" r="r" b="b"/>
              <a:pathLst>
                <a:path w="1329" h="2400" extrusionOk="0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>
              <a:off x="6043000" y="2306050"/>
              <a:ext cx="33225" cy="60025"/>
            </a:xfrm>
            <a:custGeom>
              <a:avLst/>
              <a:gdLst/>
              <a:ahLst/>
              <a:cxnLst/>
              <a:rect l="l" t="t" r="r" b="b"/>
              <a:pathLst>
                <a:path w="1329" h="2401" extrusionOk="0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6230200" y="2258350"/>
              <a:ext cx="61675" cy="30425"/>
            </a:xfrm>
            <a:custGeom>
              <a:avLst/>
              <a:gdLst/>
              <a:ahLst/>
              <a:cxnLst/>
              <a:rect l="l" t="t" r="r" b="b"/>
              <a:pathLst>
                <a:path w="2467" h="1217" extrusionOk="0">
                  <a:moveTo>
                    <a:pt x="2467" y="1"/>
                  </a:moveTo>
                  <a:cubicBezTo>
                    <a:pt x="1574" y="213"/>
                    <a:pt x="726" y="603"/>
                    <a:pt x="1" y="1150"/>
                  </a:cubicBezTo>
                  <a:cubicBezTo>
                    <a:pt x="860" y="1172"/>
                    <a:pt x="1675" y="1195"/>
                    <a:pt x="2467" y="1217"/>
                  </a:cubicBezTo>
                  <a:lnTo>
                    <a:pt x="2467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6317525" y="2250900"/>
              <a:ext cx="46625" cy="42350"/>
            </a:xfrm>
            <a:custGeom>
              <a:avLst/>
              <a:gdLst/>
              <a:ahLst/>
              <a:cxnLst/>
              <a:rect l="l" t="t" r="r" b="b"/>
              <a:pathLst>
                <a:path w="1865" h="1694" extrusionOk="0">
                  <a:moveTo>
                    <a:pt x="1422" y="0"/>
                  </a:moveTo>
                  <a:cubicBezTo>
                    <a:pt x="945" y="0"/>
                    <a:pt x="469" y="29"/>
                    <a:pt x="1" y="98"/>
                  </a:cubicBezTo>
                  <a:lnTo>
                    <a:pt x="1" y="1571"/>
                  </a:lnTo>
                  <a:cubicBezTo>
                    <a:pt x="625" y="1604"/>
                    <a:pt x="1250" y="1638"/>
                    <a:pt x="1864" y="1693"/>
                  </a:cubicBezTo>
                  <a:lnTo>
                    <a:pt x="1864" y="8"/>
                  </a:lnTo>
                  <a:cubicBezTo>
                    <a:pt x="1717" y="3"/>
                    <a:pt x="1569" y="0"/>
                    <a:pt x="142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>
              <a:off x="6389775" y="2253875"/>
              <a:ext cx="122500" cy="56675"/>
            </a:xfrm>
            <a:custGeom>
              <a:avLst/>
              <a:gdLst/>
              <a:ahLst/>
              <a:cxnLst/>
              <a:rect l="l" t="t" r="r" b="b"/>
              <a:pathLst>
                <a:path w="4900" h="2267" extrusionOk="0">
                  <a:moveTo>
                    <a:pt x="1" y="1"/>
                  </a:moveTo>
                  <a:lnTo>
                    <a:pt x="1" y="1675"/>
                  </a:lnTo>
                  <a:cubicBezTo>
                    <a:pt x="659" y="1742"/>
                    <a:pt x="1329" y="1820"/>
                    <a:pt x="2010" y="1920"/>
                  </a:cubicBezTo>
                  <a:cubicBezTo>
                    <a:pt x="2478" y="1965"/>
                    <a:pt x="2936" y="2054"/>
                    <a:pt x="3416" y="2110"/>
                  </a:cubicBezTo>
                  <a:cubicBezTo>
                    <a:pt x="3896" y="2166"/>
                    <a:pt x="4375" y="2255"/>
                    <a:pt x="4900" y="2266"/>
                  </a:cubicBezTo>
                  <a:cubicBezTo>
                    <a:pt x="4710" y="2099"/>
                    <a:pt x="4520" y="1932"/>
                    <a:pt x="4320" y="1775"/>
                  </a:cubicBezTo>
                  <a:cubicBezTo>
                    <a:pt x="4130" y="1619"/>
                    <a:pt x="3918" y="1474"/>
                    <a:pt x="3706" y="1340"/>
                  </a:cubicBezTo>
                  <a:cubicBezTo>
                    <a:pt x="3271" y="1072"/>
                    <a:pt x="2824" y="838"/>
                    <a:pt x="2356" y="648"/>
                  </a:cubicBezTo>
                  <a:cubicBezTo>
                    <a:pt x="1597" y="336"/>
                    <a:pt x="804" y="113"/>
                    <a:pt x="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3578975" y="2053400"/>
              <a:ext cx="1875400" cy="817625"/>
            </a:xfrm>
            <a:custGeom>
              <a:avLst/>
              <a:gdLst/>
              <a:ahLst/>
              <a:cxnLst/>
              <a:rect l="l" t="t" r="r" b="b"/>
              <a:pathLst>
                <a:path w="75016" h="32705" extrusionOk="0">
                  <a:moveTo>
                    <a:pt x="3195" y="0"/>
                  </a:moveTo>
                  <a:cubicBezTo>
                    <a:pt x="1646" y="0"/>
                    <a:pt x="270" y="88"/>
                    <a:pt x="113" y="298"/>
                  </a:cubicBezTo>
                  <a:cubicBezTo>
                    <a:pt x="1" y="454"/>
                    <a:pt x="7255" y="4482"/>
                    <a:pt x="16751" y="9672"/>
                  </a:cubicBezTo>
                  <a:lnTo>
                    <a:pt x="16796" y="9694"/>
                  </a:lnTo>
                  <a:cubicBezTo>
                    <a:pt x="34595" y="19414"/>
                    <a:pt x="59403" y="32705"/>
                    <a:pt x="59403" y="32705"/>
                  </a:cubicBezTo>
                  <a:lnTo>
                    <a:pt x="75015" y="25194"/>
                  </a:lnTo>
                  <a:cubicBezTo>
                    <a:pt x="75015" y="25194"/>
                    <a:pt x="66824" y="22159"/>
                    <a:pt x="56156" y="18197"/>
                  </a:cubicBezTo>
                  <a:cubicBezTo>
                    <a:pt x="36504" y="10910"/>
                    <a:pt x="8438" y="510"/>
                    <a:pt x="7634" y="298"/>
                  </a:cubicBezTo>
                  <a:cubicBezTo>
                    <a:pt x="7455" y="253"/>
                    <a:pt x="7277" y="220"/>
                    <a:pt x="7087" y="197"/>
                  </a:cubicBezTo>
                  <a:cubicBezTo>
                    <a:pt x="6185" y="74"/>
                    <a:pt x="4617" y="0"/>
                    <a:pt x="319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3998850" y="2295725"/>
              <a:ext cx="1455525" cy="575300"/>
            </a:xfrm>
            <a:custGeom>
              <a:avLst/>
              <a:gdLst/>
              <a:ahLst/>
              <a:cxnLst/>
              <a:rect l="l" t="t" r="r" b="b"/>
              <a:pathLst>
                <a:path w="58221" h="23012" extrusionOk="0">
                  <a:moveTo>
                    <a:pt x="1" y="1"/>
                  </a:moveTo>
                  <a:cubicBezTo>
                    <a:pt x="17800" y="9721"/>
                    <a:pt x="42608" y="23012"/>
                    <a:pt x="42608" y="23012"/>
                  </a:cubicBezTo>
                  <a:lnTo>
                    <a:pt x="58220" y="15501"/>
                  </a:lnTo>
                  <a:cubicBezTo>
                    <a:pt x="58220" y="15501"/>
                    <a:pt x="50029" y="12466"/>
                    <a:pt x="39349" y="8504"/>
                  </a:cubicBezTo>
                  <a:lnTo>
                    <a:pt x="39349" y="8504"/>
                  </a:lnTo>
                  <a:cubicBezTo>
                    <a:pt x="39461" y="11105"/>
                    <a:pt x="39048" y="13459"/>
                    <a:pt x="37475" y="14363"/>
                  </a:cubicBezTo>
                  <a:cubicBezTo>
                    <a:pt x="37184" y="14532"/>
                    <a:pt x="36757" y="14611"/>
                    <a:pt x="36215" y="14611"/>
                  </a:cubicBezTo>
                  <a:cubicBezTo>
                    <a:pt x="29001" y="14611"/>
                    <a:pt x="1298" y="644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3921300" y="2253325"/>
              <a:ext cx="1051250" cy="374150"/>
            </a:xfrm>
            <a:custGeom>
              <a:avLst/>
              <a:gdLst/>
              <a:ahLst/>
              <a:cxnLst/>
              <a:rect l="l" t="t" r="r" b="b"/>
              <a:pathLst>
                <a:path w="42050" h="14966" extrusionOk="0">
                  <a:moveTo>
                    <a:pt x="1" y="1"/>
                  </a:moveTo>
                  <a:lnTo>
                    <a:pt x="5402" y="2947"/>
                  </a:lnTo>
                  <a:lnTo>
                    <a:pt x="5413" y="2958"/>
                  </a:lnTo>
                  <a:cubicBezTo>
                    <a:pt x="6094" y="3259"/>
                    <a:pt x="6774" y="3561"/>
                    <a:pt x="7455" y="3862"/>
                  </a:cubicBezTo>
                  <a:cubicBezTo>
                    <a:pt x="12187" y="5938"/>
                    <a:pt x="16952" y="7935"/>
                    <a:pt x="21773" y="9821"/>
                  </a:cubicBezTo>
                  <a:cubicBezTo>
                    <a:pt x="24183" y="10758"/>
                    <a:pt x="26605" y="11662"/>
                    <a:pt x="29049" y="12522"/>
                  </a:cubicBezTo>
                  <a:cubicBezTo>
                    <a:pt x="30276" y="12946"/>
                    <a:pt x="31504" y="13347"/>
                    <a:pt x="32754" y="13727"/>
                  </a:cubicBezTo>
                  <a:cubicBezTo>
                    <a:pt x="33992" y="14106"/>
                    <a:pt x="35242" y="14463"/>
                    <a:pt x="36537" y="14720"/>
                  </a:cubicBezTo>
                  <a:cubicBezTo>
                    <a:pt x="37195" y="14876"/>
                    <a:pt x="37865" y="14954"/>
                    <a:pt x="38534" y="14966"/>
                  </a:cubicBezTo>
                  <a:cubicBezTo>
                    <a:pt x="38724" y="14966"/>
                    <a:pt x="38914" y="14943"/>
                    <a:pt x="39092" y="14899"/>
                  </a:cubicBezTo>
                  <a:cubicBezTo>
                    <a:pt x="39282" y="14843"/>
                    <a:pt x="39461" y="14765"/>
                    <a:pt x="39617" y="14675"/>
                  </a:cubicBezTo>
                  <a:cubicBezTo>
                    <a:pt x="39929" y="14497"/>
                    <a:pt x="40219" y="14285"/>
                    <a:pt x="40476" y="14028"/>
                  </a:cubicBezTo>
                  <a:cubicBezTo>
                    <a:pt x="40956" y="13537"/>
                    <a:pt x="41324" y="12934"/>
                    <a:pt x="41559" y="12287"/>
                  </a:cubicBezTo>
                  <a:cubicBezTo>
                    <a:pt x="41782" y="11651"/>
                    <a:pt x="41938" y="11004"/>
                    <a:pt x="42016" y="10334"/>
                  </a:cubicBezTo>
                  <a:cubicBezTo>
                    <a:pt x="42027" y="10245"/>
                    <a:pt x="42038" y="10145"/>
                    <a:pt x="42050" y="10055"/>
                  </a:cubicBezTo>
                  <a:lnTo>
                    <a:pt x="41570" y="9877"/>
                  </a:lnTo>
                  <a:cubicBezTo>
                    <a:pt x="41547" y="10011"/>
                    <a:pt x="41536" y="10133"/>
                    <a:pt x="41514" y="10256"/>
                  </a:cubicBezTo>
                  <a:cubicBezTo>
                    <a:pt x="41291" y="11484"/>
                    <a:pt x="40867" y="12734"/>
                    <a:pt x="39996" y="13537"/>
                  </a:cubicBezTo>
                  <a:cubicBezTo>
                    <a:pt x="39784" y="13738"/>
                    <a:pt x="39539" y="13905"/>
                    <a:pt x="39282" y="14028"/>
                  </a:cubicBezTo>
                  <a:cubicBezTo>
                    <a:pt x="39170" y="14095"/>
                    <a:pt x="39048" y="14151"/>
                    <a:pt x="38925" y="14184"/>
                  </a:cubicBezTo>
                  <a:cubicBezTo>
                    <a:pt x="38827" y="14201"/>
                    <a:pt x="38729" y="14211"/>
                    <a:pt x="38631" y="14211"/>
                  </a:cubicBezTo>
                  <a:cubicBezTo>
                    <a:pt x="38595" y="14211"/>
                    <a:pt x="38559" y="14210"/>
                    <a:pt x="38523" y="14207"/>
                  </a:cubicBezTo>
                  <a:cubicBezTo>
                    <a:pt x="37909" y="14173"/>
                    <a:pt x="37296" y="14084"/>
                    <a:pt x="36693" y="13928"/>
                  </a:cubicBezTo>
                  <a:cubicBezTo>
                    <a:pt x="34227" y="13336"/>
                    <a:pt x="31783" y="12488"/>
                    <a:pt x="29361" y="11618"/>
                  </a:cubicBezTo>
                  <a:cubicBezTo>
                    <a:pt x="26951" y="10747"/>
                    <a:pt x="24529" y="9821"/>
                    <a:pt x="22130" y="8895"/>
                  </a:cubicBezTo>
                  <a:cubicBezTo>
                    <a:pt x="17320" y="7020"/>
                    <a:pt x="12533" y="5078"/>
                    <a:pt x="7745" y="3148"/>
                  </a:cubicBezTo>
                  <a:cubicBezTo>
                    <a:pt x="5167" y="2087"/>
                    <a:pt x="2590" y="1038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2"/>
            <p:cNvSpPr/>
            <p:nvPr/>
          </p:nvSpPr>
          <p:spPr>
            <a:xfrm>
              <a:off x="3755875" y="2058325"/>
              <a:ext cx="1755400" cy="655075"/>
            </a:xfrm>
            <a:custGeom>
              <a:avLst/>
              <a:gdLst/>
              <a:ahLst/>
              <a:cxnLst/>
              <a:rect l="l" t="t" r="r" b="b"/>
              <a:pathLst>
                <a:path w="70216" h="26203" extrusionOk="0">
                  <a:moveTo>
                    <a:pt x="0" y="0"/>
                  </a:moveTo>
                  <a:lnTo>
                    <a:pt x="45" y="11"/>
                  </a:lnTo>
                  <a:cubicBezTo>
                    <a:pt x="67" y="23"/>
                    <a:pt x="101" y="34"/>
                    <a:pt x="145" y="45"/>
                  </a:cubicBezTo>
                  <a:cubicBezTo>
                    <a:pt x="179" y="56"/>
                    <a:pt x="223" y="78"/>
                    <a:pt x="268" y="101"/>
                  </a:cubicBezTo>
                  <a:cubicBezTo>
                    <a:pt x="4397" y="1730"/>
                    <a:pt x="53722" y="21237"/>
                    <a:pt x="65584" y="26203"/>
                  </a:cubicBezTo>
                  <a:lnTo>
                    <a:pt x="70216" y="23971"/>
                  </a:lnTo>
                  <a:cubicBezTo>
                    <a:pt x="70216" y="23971"/>
                    <a:pt x="1786" y="435"/>
                    <a:pt x="547" y="101"/>
                  </a:cubicBezTo>
                  <a:cubicBezTo>
                    <a:pt x="368" y="56"/>
                    <a:pt x="190" y="2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4591700" y="2589400"/>
              <a:ext cx="143425" cy="96075"/>
            </a:xfrm>
            <a:custGeom>
              <a:avLst/>
              <a:gdLst/>
              <a:ahLst/>
              <a:cxnLst/>
              <a:rect l="l" t="t" r="r" b="b"/>
              <a:pathLst>
                <a:path w="5737" h="3843" extrusionOk="0">
                  <a:moveTo>
                    <a:pt x="4302" y="0"/>
                  </a:moveTo>
                  <a:cubicBezTo>
                    <a:pt x="3797" y="0"/>
                    <a:pt x="3252" y="246"/>
                    <a:pt x="2947" y="395"/>
                  </a:cubicBezTo>
                  <a:cubicBezTo>
                    <a:pt x="492" y="1578"/>
                    <a:pt x="1" y="2248"/>
                    <a:pt x="46" y="2873"/>
                  </a:cubicBezTo>
                  <a:cubicBezTo>
                    <a:pt x="102" y="3583"/>
                    <a:pt x="486" y="3842"/>
                    <a:pt x="1033" y="3842"/>
                  </a:cubicBezTo>
                  <a:cubicBezTo>
                    <a:pt x="1673" y="3842"/>
                    <a:pt x="2536" y="3488"/>
                    <a:pt x="3360" y="3085"/>
                  </a:cubicBezTo>
                  <a:cubicBezTo>
                    <a:pt x="3929" y="2806"/>
                    <a:pt x="5737" y="2002"/>
                    <a:pt x="5335" y="775"/>
                  </a:cubicBezTo>
                  <a:cubicBezTo>
                    <a:pt x="5144" y="184"/>
                    <a:pt x="4738" y="0"/>
                    <a:pt x="4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4261675" y="2422550"/>
              <a:ext cx="143150" cy="95975"/>
            </a:xfrm>
            <a:custGeom>
              <a:avLst/>
              <a:gdLst/>
              <a:ahLst/>
              <a:cxnLst/>
              <a:rect l="l" t="t" r="r" b="b"/>
              <a:pathLst>
                <a:path w="5726" h="3839" extrusionOk="0">
                  <a:moveTo>
                    <a:pt x="4300" y="1"/>
                  </a:moveTo>
                  <a:cubicBezTo>
                    <a:pt x="3794" y="1"/>
                    <a:pt x="3246" y="247"/>
                    <a:pt x="2935" y="396"/>
                  </a:cubicBezTo>
                  <a:cubicBezTo>
                    <a:pt x="480" y="1579"/>
                    <a:pt x="0" y="2249"/>
                    <a:pt x="45" y="2873"/>
                  </a:cubicBezTo>
                  <a:cubicBezTo>
                    <a:pt x="101" y="3581"/>
                    <a:pt x="481" y="3839"/>
                    <a:pt x="1023" y="3839"/>
                  </a:cubicBezTo>
                  <a:cubicBezTo>
                    <a:pt x="1660" y="3839"/>
                    <a:pt x="2522" y="3483"/>
                    <a:pt x="3348" y="3085"/>
                  </a:cubicBezTo>
                  <a:cubicBezTo>
                    <a:pt x="3928" y="2806"/>
                    <a:pt x="5725" y="2003"/>
                    <a:pt x="5334" y="775"/>
                  </a:cubicBezTo>
                  <a:cubicBezTo>
                    <a:pt x="5143" y="185"/>
                    <a:pt x="4737" y="1"/>
                    <a:pt x="4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3936100" y="2259075"/>
              <a:ext cx="133650" cy="89475"/>
            </a:xfrm>
            <a:custGeom>
              <a:avLst/>
              <a:gdLst/>
              <a:ahLst/>
              <a:cxnLst/>
              <a:rect l="l" t="t" r="r" b="b"/>
              <a:pathLst>
                <a:path w="5346" h="3579" extrusionOk="0">
                  <a:moveTo>
                    <a:pt x="4000" y="1"/>
                  </a:moveTo>
                  <a:cubicBezTo>
                    <a:pt x="3530" y="1"/>
                    <a:pt x="3021" y="230"/>
                    <a:pt x="2734" y="373"/>
                  </a:cubicBezTo>
                  <a:cubicBezTo>
                    <a:pt x="446" y="1467"/>
                    <a:pt x="0" y="2092"/>
                    <a:pt x="45" y="2683"/>
                  </a:cubicBezTo>
                  <a:cubicBezTo>
                    <a:pt x="96" y="3339"/>
                    <a:pt x="449" y="3579"/>
                    <a:pt x="953" y="3579"/>
                  </a:cubicBezTo>
                  <a:cubicBezTo>
                    <a:pt x="1548" y="3579"/>
                    <a:pt x="2352" y="3247"/>
                    <a:pt x="3125" y="2873"/>
                  </a:cubicBezTo>
                  <a:cubicBezTo>
                    <a:pt x="3660" y="2616"/>
                    <a:pt x="5345" y="1869"/>
                    <a:pt x="4966" y="730"/>
                  </a:cubicBezTo>
                  <a:cubicBezTo>
                    <a:pt x="4789" y="175"/>
                    <a:pt x="4410" y="1"/>
                    <a:pt x="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4772500" y="2433775"/>
              <a:ext cx="415150" cy="324825"/>
            </a:xfrm>
            <a:custGeom>
              <a:avLst/>
              <a:gdLst/>
              <a:ahLst/>
              <a:cxnLst/>
              <a:rect l="l" t="t" r="r" b="b"/>
              <a:pathLst>
                <a:path w="16606" h="12993" extrusionOk="0">
                  <a:moveTo>
                    <a:pt x="12752" y="0"/>
                  </a:moveTo>
                  <a:cubicBezTo>
                    <a:pt x="12702" y="0"/>
                    <a:pt x="12655" y="1"/>
                    <a:pt x="12610" y="3"/>
                  </a:cubicBezTo>
                  <a:cubicBezTo>
                    <a:pt x="11829" y="25"/>
                    <a:pt x="11059" y="114"/>
                    <a:pt x="9352" y="840"/>
                  </a:cubicBezTo>
                  <a:cubicBezTo>
                    <a:pt x="8303" y="1275"/>
                    <a:pt x="6886" y="1956"/>
                    <a:pt x="4899" y="3005"/>
                  </a:cubicBezTo>
                  <a:cubicBezTo>
                    <a:pt x="3248" y="3875"/>
                    <a:pt x="0" y="5449"/>
                    <a:pt x="268" y="8584"/>
                  </a:cubicBezTo>
                  <a:cubicBezTo>
                    <a:pt x="313" y="9098"/>
                    <a:pt x="435" y="9611"/>
                    <a:pt x="636" y="10091"/>
                  </a:cubicBezTo>
                  <a:cubicBezTo>
                    <a:pt x="1476" y="12221"/>
                    <a:pt x="2757" y="12992"/>
                    <a:pt x="4420" y="12992"/>
                  </a:cubicBezTo>
                  <a:cubicBezTo>
                    <a:pt x="6008" y="12992"/>
                    <a:pt x="7944" y="12290"/>
                    <a:pt x="10178" y="11397"/>
                  </a:cubicBezTo>
                  <a:cubicBezTo>
                    <a:pt x="11907" y="10705"/>
                    <a:pt x="14630" y="9935"/>
                    <a:pt x="15836" y="7803"/>
                  </a:cubicBezTo>
                  <a:cubicBezTo>
                    <a:pt x="16371" y="6855"/>
                    <a:pt x="16606" y="5638"/>
                    <a:pt x="16315" y="4043"/>
                  </a:cubicBezTo>
                  <a:cubicBezTo>
                    <a:pt x="15667" y="388"/>
                    <a:pt x="13735" y="0"/>
                    <a:pt x="12752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2"/>
            <p:cNvSpPr/>
            <p:nvPr/>
          </p:nvSpPr>
          <p:spPr>
            <a:xfrm>
              <a:off x="4779200" y="2433775"/>
              <a:ext cx="408450" cy="324825"/>
            </a:xfrm>
            <a:custGeom>
              <a:avLst/>
              <a:gdLst/>
              <a:ahLst/>
              <a:cxnLst/>
              <a:rect l="l" t="t" r="r" b="b"/>
              <a:pathLst>
                <a:path w="16338" h="12993" extrusionOk="0">
                  <a:moveTo>
                    <a:pt x="12495" y="0"/>
                  </a:moveTo>
                  <a:cubicBezTo>
                    <a:pt x="12445" y="0"/>
                    <a:pt x="12398" y="1"/>
                    <a:pt x="12354" y="3"/>
                  </a:cubicBezTo>
                  <a:cubicBezTo>
                    <a:pt x="11561" y="25"/>
                    <a:pt x="10802" y="114"/>
                    <a:pt x="9084" y="840"/>
                  </a:cubicBezTo>
                  <a:cubicBezTo>
                    <a:pt x="15423" y="4176"/>
                    <a:pt x="10211" y="9890"/>
                    <a:pt x="5837" y="10560"/>
                  </a:cubicBezTo>
                  <a:cubicBezTo>
                    <a:pt x="5345" y="10636"/>
                    <a:pt x="4891" y="10670"/>
                    <a:pt x="4471" y="10670"/>
                  </a:cubicBezTo>
                  <a:cubicBezTo>
                    <a:pt x="1378" y="10670"/>
                    <a:pt x="157" y="8840"/>
                    <a:pt x="0" y="8584"/>
                  </a:cubicBezTo>
                  <a:lnTo>
                    <a:pt x="0" y="8584"/>
                  </a:lnTo>
                  <a:cubicBezTo>
                    <a:pt x="45" y="9098"/>
                    <a:pt x="167" y="9611"/>
                    <a:pt x="368" y="10091"/>
                  </a:cubicBezTo>
                  <a:cubicBezTo>
                    <a:pt x="1208" y="12221"/>
                    <a:pt x="2489" y="12992"/>
                    <a:pt x="4152" y="12992"/>
                  </a:cubicBezTo>
                  <a:cubicBezTo>
                    <a:pt x="5740" y="12992"/>
                    <a:pt x="7676" y="12290"/>
                    <a:pt x="9910" y="11397"/>
                  </a:cubicBezTo>
                  <a:cubicBezTo>
                    <a:pt x="11639" y="10705"/>
                    <a:pt x="14362" y="9935"/>
                    <a:pt x="15568" y="7803"/>
                  </a:cubicBezTo>
                  <a:cubicBezTo>
                    <a:pt x="16103" y="6855"/>
                    <a:pt x="16338" y="5638"/>
                    <a:pt x="16059" y="4043"/>
                  </a:cubicBezTo>
                  <a:cubicBezTo>
                    <a:pt x="15400" y="388"/>
                    <a:pt x="13477" y="0"/>
                    <a:pt x="12495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5006275" y="2448350"/>
              <a:ext cx="163250" cy="211775"/>
            </a:xfrm>
            <a:custGeom>
              <a:avLst/>
              <a:gdLst/>
              <a:ahLst/>
              <a:cxnLst/>
              <a:rect l="l" t="t" r="r" b="b"/>
              <a:pathLst>
                <a:path w="6530" h="8471" extrusionOk="0">
                  <a:moveTo>
                    <a:pt x="3271" y="0"/>
                  </a:moveTo>
                  <a:cubicBezTo>
                    <a:pt x="1463" y="0"/>
                    <a:pt x="1" y="1897"/>
                    <a:pt x="1" y="4241"/>
                  </a:cubicBezTo>
                  <a:cubicBezTo>
                    <a:pt x="1" y="6573"/>
                    <a:pt x="1463" y="8470"/>
                    <a:pt x="3271" y="8470"/>
                  </a:cubicBezTo>
                  <a:cubicBezTo>
                    <a:pt x="5067" y="8470"/>
                    <a:pt x="6529" y="6573"/>
                    <a:pt x="6529" y="4241"/>
                  </a:cubicBezTo>
                  <a:cubicBezTo>
                    <a:pt x="6529" y="1897"/>
                    <a:pt x="5067" y="0"/>
                    <a:pt x="327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5015775" y="2460625"/>
              <a:ext cx="144250" cy="187225"/>
            </a:xfrm>
            <a:custGeom>
              <a:avLst/>
              <a:gdLst/>
              <a:ahLst/>
              <a:cxnLst/>
              <a:rect l="l" t="t" r="r" b="b"/>
              <a:pathLst>
                <a:path w="5770" h="7489" extrusionOk="0">
                  <a:moveTo>
                    <a:pt x="2891" y="0"/>
                  </a:moveTo>
                  <a:cubicBezTo>
                    <a:pt x="1295" y="0"/>
                    <a:pt x="0" y="1674"/>
                    <a:pt x="0" y="3750"/>
                  </a:cubicBezTo>
                  <a:cubicBezTo>
                    <a:pt x="0" y="5814"/>
                    <a:pt x="1295" y="7488"/>
                    <a:pt x="2891" y="7488"/>
                  </a:cubicBezTo>
                  <a:cubicBezTo>
                    <a:pt x="4486" y="7488"/>
                    <a:pt x="5770" y="5814"/>
                    <a:pt x="5770" y="3750"/>
                  </a:cubicBezTo>
                  <a:cubicBezTo>
                    <a:pt x="5770" y="1674"/>
                    <a:pt x="4486" y="0"/>
                    <a:pt x="2891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52"/>
          <p:cNvSpPr txBox="1">
            <a:spLocks noGrp="1"/>
          </p:cNvSpPr>
          <p:nvPr>
            <p:ph type="subTitle" idx="1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Sans KR"/>
                <a:ea typeface="IBM Plex Sans KR"/>
                <a:cs typeface="IBM Plex Sans KR"/>
                <a:sym typeface="IBM Plex Sans KR"/>
              </a:rPr>
              <a:t>Team. ISP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88" name="Google Shape;1088;p52"/>
          <p:cNvSpPr txBox="1">
            <a:spLocks noGrp="1"/>
          </p:cNvSpPr>
          <p:nvPr>
            <p:ph type="ctrTitle"/>
          </p:nvPr>
        </p:nvSpPr>
        <p:spPr>
          <a:xfrm>
            <a:off x="392625" y="863625"/>
            <a:ext cx="451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감사합니다</a:t>
            </a:r>
            <a:endParaRPr sz="58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l="29889" t="11741" r="19740" b="17865"/>
          <a:stretch/>
        </p:blipFill>
        <p:spPr>
          <a:xfrm>
            <a:off x="840075" y="1554550"/>
            <a:ext cx="2782500" cy="278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0" name="Google Shape;270;p26"/>
          <p:cNvSpPr/>
          <p:nvPr/>
        </p:nvSpPr>
        <p:spPr>
          <a:xfrm rot="10800000">
            <a:off x="-609604" y="-130442"/>
            <a:ext cx="2209204" cy="1431169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4957500" y="3329537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body" idx="1"/>
          </p:nvPr>
        </p:nvSpPr>
        <p:spPr>
          <a:xfrm>
            <a:off x="3957550" y="1900750"/>
            <a:ext cx="4901700" cy="20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정부가 2023년 6월 1일부로 코로나19 사태 종식을 선언함에 따라 여행업 정상화도 가속화되었다.</a:t>
            </a:r>
            <a:endParaRPr sz="1600" b="1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정부의 엔데믹 선언은 여행객들의 수요를 증가시켰으며,</a:t>
            </a:r>
            <a:endParaRPr sz="1600" b="1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그나마 남아 있던 여행에 대한 '심리적 장벽'을 없애주었다.</a:t>
            </a:r>
            <a:endParaRPr sz="16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4">
            <a:alphaModFix amt="7000"/>
          </a:blip>
          <a:srcRect l="29889" t="11741" r="19740" b="17865"/>
          <a:stretch/>
        </p:blipFill>
        <p:spPr>
          <a:xfrm>
            <a:off x="840075" y="1554550"/>
            <a:ext cx="2782500" cy="278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4" name="Google Shape;274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44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IBM Plex Sans KR"/>
                <a:ea typeface="IBM Plex Sans KR"/>
                <a:cs typeface="IBM Plex Sans KR"/>
                <a:sym typeface="IBM Plex Sans KR"/>
              </a:rPr>
              <a:t>포스트 코로나 시대, 그리고 여행</a:t>
            </a:r>
            <a:endParaRPr sz="32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/>
          <p:nvPr/>
        </p:nvSpPr>
        <p:spPr>
          <a:xfrm>
            <a:off x="7198675" y="3428412"/>
            <a:ext cx="6429266" cy="2307080"/>
          </a:xfrm>
          <a:custGeom>
            <a:avLst/>
            <a:gdLst/>
            <a:ahLst/>
            <a:cxnLst/>
            <a:rect l="l" t="t" r="r" b="b"/>
            <a:pathLst>
              <a:path w="79612" h="28568" extrusionOk="0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450" y="1667325"/>
            <a:ext cx="2888056" cy="250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/>
          <p:nvPr/>
        </p:nvSpPr>
        <p:spPr>
          <a:xfrm>
            <a:off x="4246775" y="1148313"/>
            <a:ext cx="4169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코로나 이후 </a:t>
            </a:r>
            <a:r>
              <a:rPr lang="en" sz="1800" u="sng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여행 앱 결제금액 증가 </a:t>
            </a:r>
            <a:endParaRPr sz="1800" u="sng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1"/>
          </p:nvPr>
        </p:nvSpPr>
        <p:spPr>
          <a:xfrm>
            <a:off x="3918575" y="4172750"/>
            <a:ext cx="482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IBM Plex Sans KR"/>
                <a:ea typeface="IBM Plex Sans KR"/>
                <a:cs typeface="IBM Plex Sans KR"/>
                <a:sym typeface="IBM Plex Sans KR"/>
              </a:rPr>
              <a:t>코로나 발생 이후 결제금액 급격히 감소,</a:t>
            </a:r>
            <a:br>
              <a:rPr lang="en" sz="1100" b="1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" sz="1100" b="1">
                <a:latin typeface="IBM Plex Sans KR"/>
                <a:ea typeface="IBM Plex Sans KR"/>
                <a:cs typeface="IBM Plex Sans KR"/>
                <a:sym typeface="IBM Plex Sans KR"/>
              </a:rPr>
              <a:t>거리두기 해제 이후 급속도로 결제금액 상승  </a:t>
            </a:r>
            <a:br>
              <a:rPr lang="en" sz="1100" b="1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" sz="1100" b="1">
                <a:latin typeface="IBM Plex Sans KR"/>
                <a:ea typeface="IBM Plex Sans KR"/>
                <a:cs typeface="IBM Plex Sans KR"/>
                <a:sym typeface="IBM Plex Sans KR"/>
              </a:rPr>
              <a:t>꾸준히 결제금액이 상승하는 추세</a:t>
            </a:r>
            <a:endParaRPr sz="1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3" name="Google Shape;283;p27"/>
          <p:cNvSpPr/>
          <p:nvPr/>
        </p:nvSpPr>
        <p:spPr>
          <a:xfrm rot="10800000">
            <a:off x="-609604" y="-130442"/>
            <a:ext cx="2209204" cy="1431169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544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IBM Plex Sans KR"/>
                <a:ea typeface="IBM Plex Sans KR"/>
                <a:cs typeface="IBM Plex Sans KR"/>
                <a:sym typeface="IBM Plex Sans KR"/>
              </a:rPr>
              <a:t>포스트 코로나 시대, 그리고 여행</a:t>
            </a:r>
            <a:endParaRPr sz="32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85" name="Google Shape;2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388" y="1692312"/>
            <a:ext cx="2830474" cy="24554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/>
        </p:nvSpPr>
        <p:spPr>
          <a:xfrm>
            <a:off x="714182" y="1148325"/>
            <a:ext cx="35409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코로나</a:t>
            </a:r>
            <a:r>
              <a:rPr lang="en" sz="1800" dirty="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이후</a:t>
            </a:r>
            <a:r>
              <a:rPr lang="en" sz="1800" dirty="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" sz="1800" u="sng" dirty="0" err="1">
                <a:solidFill>
                  <a:schemeClr val="accent5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여행</a:t>
            </a:r>
            <a:r>
              <a:rPr lang="en" sz="1800" u="sng" dirty="0">
                <a:solidFill>
                  <a:schemeClr val="accent5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ko-KR" altLang="en-US" sz="1800" u="sng" dirty="0">
                <a:solidFill>
                  <a:schemeClr val="accent5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앱 사용자</a:t>
            </a:r>
            <a:r>
              <a:rPr lang="en" sz="1800" u="sng" dirty="0">
                <a:solidFill>
                  <a:schemeClr val="accent5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" sz="1800" u="sng" dirty="0" err="1">
                <a:solidFill>
                  <a:schemeClr val="accent5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증가</a:t>
            </a:r>
            <a:endParaRPr sz="1800" u="sng" dirty="0">
              <a:solidFill>
                <a:schemeClr val="accent5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287" name="Google Shape;287;p27"/>
          <p:cNvSpPr txBox="1">
            <a:spLocks noGrp="1"/>
          </p:cNvSpPr>
          <p:nvPr>
            <p:ph type="subTitle" idx="1"/>
          </p:nvPr>
        </p:nvSpPr>
        <p:spPr>
          <a:xfrm>
            <a:off x="493650" y="4172743"/>
            <a:ext cx="42444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IBM Plex Sans KR"/>
                <a:ea typeface="IBM Plex Sans KR"/>
                <a:cs typeface="IBM Plex Sans KR"/>
                <a:sym typeface="IBM Plex Sans KR"/>
              </a:rPr>
              <a:t>2010년대 이후로 해외 여행 비율 소폭 상승</a:t>
            </a:r>
            <a:endParaRPr sz="1100"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IBM Plex Sans KR"/>
                <a:ea typeface="IBM Plex Sans KR"/>
                <a:cs typeface="IBM Plex Sans KR"/>
                <a:sym typeface="IBM Plex Sans KR"/>
              </a:rPr>
              <a:t>거리두기 해제 이후 여행 앱 사용자 증가</a:t>
            </a:r>
            <a:endParaRPr sz="1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4263600" y="5387025"/>
            <a:ext cx="433800" cy="32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4918650" y="5261175"/>
            <a:ext cx="752700" cy="57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ctrTitle" idx="4"/>
          </p:nvPr>
        </p:nvSpPr>
        <p:spPr>
          <a:xfrm>
            <a:off x="618825" y="487875"/>
            <a:ext cx="5270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IBM Plex Sans KR"/>
                <a:ea typeface="IBM Plex Sans KR"/>
                <a:cs typeface="IBM Plex Sans KR"/>
                <a:sym typeface="IBM Plex Sans KR"/>
              </a:rPr>
              <a:t>수요가 예상되는 여행 서비스</a:t>
            </a:r>
            <a:endParaRPr sz="32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5" name="Google Shape;295;p28"/>
          <p:cNvSpPr/>
          <p:nvPr/>
        </p:nvSpPr>
        <p:spPr>
          <a:xfrm rot="1078646" flipH="1">
            <a:off x="6402437" y="397425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1131675" y="1575713"/>
            <a:ext cx="905700" cy="90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7" name="Google Shape;297;p28"/>
          <p:cNvSpPr txBox="1">
            <a:spLocks noGrp="1"/>
          </p:cNvSpPr>
          <p:nvPr>
            <p:ph type="ctrTitle"/>
          </p:nvPr>
        </p:nvSpPr>
        <p:spPr>
          <a:xfrm>
            <a:off x="1041275" y="2448225"/>
            <a:ext cx="2377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한 곳에서 모든 것을</a:t>
            </a:r>
            <a:endParaRPr sz="2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1"/>
          </p:nvPr>
        </p:nvSpPr>
        <p:spPr>
          <a:xfrm>
            <a:off x="1041275" y="2969975"/>
            <a:ext cx="32271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하나의 앱에서 항공권, 숙박 예약과 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일정 계획 그리고 여행에 필요한 정보들까지 제공하는 효율적인 서비스 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9" name="Google Shape;299;p28"/>
          <p:cNvSpPr txBox="1">
            <a:spLocks noGrp="1"/>
          </p:cNvSpPr>
          <p:nvPr>
            <p:ph type="ctrTitle" idx="2"/>
          </p:nvPr>
        </p:nvSpPr>
        <p:spPr>
          <a:xfrm>
            <a:off x="4840175" y="2448225"/>
            <a:ext cx="35301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생성형 일정 템플릿</a:t>
            </a:r>
            <a:endParaRPr sz="22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0" name="Google Shape;300;p28"/>
          <p:cNvSpPr txBox="1">
            <a:spLocks noGrp="1"/>
          </p:cNvSpPr>
          <p:nvPr>
            <p:ph type="subTitle" idx="3"/>
          </p:nvPr>
        </p:nvSpPr>
        <p:spPr>
          <a:xfrm>
            <a:off x="4840175" y="2969975"/>
            <a:ext cx="3439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낯선 여행지를 조사하여 여행 계획을 세울 필요없이 생성형 일정 템플릿을 통해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여행 일정 뼈대 제공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1" name="Google Shape;301;p28"/>
          <p:cNvSpPr txBox="1">
            <a:spLocks noGrp="1"/>
          </p:cNvSpPr>
          <p:nvPr>
            <p:ph type="ctrTitle"/>
          </p:nvPr>
        </p:nvSpPr>
        <p:spPr>
          <a:xfrm>
            <a:off x="1187325" y="1587425"/>
            <a:ext cx="794400" cy="9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01</a:t>
            </a:r>
            <a:endParaRPr sz="3600" b="1" dirty="0">
              <a:solidFill>
                <a:schemeClr val="accen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2" name="Google Shape;302;p28"/>
          <p:cNvSpPr/>
          <p:nvPr/>
        </p:nvSpPr>
        <p:spPr>
          <a:xfrm rot="-1078646">
            <a:off x="-10288" y="4031405"/>
            <a:ext cx="3877230" cy="2038674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4840175" y="1564963"/>
            <a:ext cx="905700" cy="90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4" name="Google Shape;304;p28"/>
          <p:cNvSpPr txBox="1">
            <a:spLocks noGrp="1"/>
          </p:cNvSpPr>
          <p:nvPr>
            <p:ph type="ctrTitle"/>
          </p:nvPr>
        </p:nvSpPr>
        <p:spPr>
          <a:xfrm>
            <a:off x="4895825" y="1564963"/>
            <a:ext cx="794400" cy="9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</a:t>
            </a:r>
            <a:endParaRPr sz="3600" b="1" dirty="0">
              <a:solidFill>
                <a:schemeClr val="accen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/>
          <p:nvPr/>
        </p:nvSpPr>
        <p:spPr>
          <a:xfrm>
            <a:off x="6826126" y="3942475"/>
            <a:ext cx="2317915" cy="1355437"/>
          </a:xfrm>
          <a:custGeom>
            <a:avLst/>
            <a:gdLst/>
            <a:ahLst/>
            <a:cxnLst/>
            <a:rect l="l" t="t" r="r" b="b"/>
            <a:pathLst>
              <a:path w="88563" h="57373" extrusionOk="0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310" name="Google Shape;310;p29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311" name="Google Shape;311;p29"/>
            <p:cNvSpPr/>
            <p:nvPr/>
          </p:nvSpPr>
          <p:spPr>
            <a:xfrm>
              <a:off x="2230306" y="1188950"/>
              <a:ext cx="2383925" cy="3184538"/>
            </a:xfrm>
            <a:custGeom>
              <a:avLst/>
              <a:gdLst/>
              <a:ahLst/>
              <a:cxnLst/>
              <a:rect l="l" t="t" r="r" b="b"/>
              <a:pathLst>
                <a:path w="17434" h="23289" extrusionOk="0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2447995" y="1443696"/>
              <a:ext cx="1949229" cy="786255"/>
            </a:xfrm>
            <a:custGeom>
              <a:avLst/>
              <a:gdLst/>
              <a:ahLst/>
              <a:cxnLst/>
              <a:rect l="l" t="t" r="r" b="b"/>
              <a:pathLst>
                <a:path w="14255" h="5750" extrusionOk="0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2447312" y="3297062"/>
              <a:ext cx="1949912" cy="821671"/>
            </a:xfrm>
            <a:custGeom>
              <a:avLst/>
              <a:gdLst/>
              <a:ahLst/>
              <a:cxnLst/>
              <a:rect l="l" t="t" r="r" b="b"/>
              <a:pathLst>
                <a:path w="14260" h="6009" extrusionOk="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2447995" y="1479111"/>
              <a:ext cx="1949229" cy="2604213"/>
            </a:xfrm>
            <a:custGeom>
              <a:avLst/>
              <a:gdLst/>
              <a:ahLst/>
              <a:cxnLst/>
              <a:rect l="l" t="t" r="r" b="b"/>
              <a:pathLst>
                <a:path w="14255" h="19045" extrusionOk="0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2554926" y="1882492"/>
              <a:ext cx="1734547" cy="2056980"/>
            </a:xfrm>
            <a:custGeom>
              <a:avLst/>
              <a:gdLst/>
              <a:ahLst/>
              <a:cxnLst/>
              <a:rect l="l" t="t" r="r" b="b"/>
              <a:pathLst>
                <a:path w="12685" h="15043" extrusionOk="0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2553285" y="1479111"/>
              <a:ext cx="1737008" cy="367420"/>
            </a:xfrm>
            <a:custGeom>
              <a:avLst/>
              <a:gdLst/>
              <a:ahLst/>
              <a:cxnLst/>
              <a:rect l="l" t="t" r="r" b="b"/>
              <a:pathLst>
                <a:path w="12703" h="2687" extrusionOk="0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3029959" y="1702270"/>
              <a:ext cx="783794" cy="80130"/>
            </a:xfrm>
            <a:custGeom>
              <a:avLst/>
              <a:gdLst/>
              <a:ahLst/>
              <a:cxnLst/>
              <a:rect l="l" t="t" r="r" b="b"/>
              <a:pathLst>
                <a:path w="5732" h="586" extrusionOk="0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2533184" y="1846393"/>
              <a:ext cx="1778030" cy="36236"/>
            </a:xfrm>
            <a:custGeom>
              <a:avLst/>
              <a:gdLst/>
              <a:ahLst/>
              <a:cxnLst/>
              <a:rect l="l" t="t" r="r" b="b"/>
              <a:pathLst>
                <a:path w="13003" h="265" extrusionOk="0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2694810" y="1846393"/>
              <a:ext cx="1454093" cy="36236"/>
            </a:xfrm>
            <a:custGeom>
              <a:avLst/>
              <a:gdLst/>
              <a:ahLst/>
              <a:cxnLst/>
              <a:rect l="l" t="t" r="r" b="b"/>
              <a:pathLst>
                <a:path w="10634" h="265" extrusionOk="0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2553285" y="1846393"/>
              <a:ext cx="1737008" cy="137"/>
            </a:xfrm>
            <a:custGeom>
              <a:avLst/>
              <a:gdLst/>
              <a:ahLst/>
              <a:cxnLst/>
              <a:rect l="l" t="t" r="r" b="b"/>
              <a:pathLst>
                <a:path w="12703" h="1" extrusionOk="0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3030780" y="1702543"/>
              <a:ext cx="392307" cy="45945"/>
            </a:xfrm>
            <a:custGeom>
              <a:avLst/>
              <a:gdLst/>
              <a:ahLst/>
              <a:cxnLst/>
              <a:rect l="l" t="t" r="r" b="b"/>
              <a:pathLst>
                <a:path w="2869" h="336" extrusionOk="0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3030780" y="1702543"/>
              <a:ext cx="782973" cy="54833"/>
            </a:xfrm>
            <a:custGeom>
              <a:avLst/>
              <a:gdLst/>
              <a:ahLst/>
              <a:cxnLst/>
              <a:rect l="l" t="t" r="r" b="b"/>
              <a:pathLst>
                <a:path w="5726" h="401" extrusionOk="0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2566138" y="2816423"/>
              <a:ext cx="605348" cy="97496"/>
            </a:xfrm>
            <a:custGeom>
              <a:avLst/>
              <a:gdLst/>
              <a:ahLst/>
              <a:cxnLst/>
              <a:rect l="l" t="t" r="r" b="b"/>
              <a:pathLst>
                <a:path w="4427" h="713" extrusionOk="0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3295234" y="3310736"/>
              <a:ext cx="540943" cy="87787"/>
            </a:xfrm>
            <a:custGeom>
              <a:avLst/>
              <a:gdLst/>
              <a:ahLst/>
              <a:cxnLst/>
              <a:rect l="l" t="t" r="r" b="b"/>
              <a:pathLst>
                <a:path w="3956" h="642" extrusionOk="0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2539611" y="2199181"/>
              <a:ext cx="1481441" cy="1295748"/>
            </a:xfrm>
            <a:custGeom>
              <a:avLst/>
              <a:gdLst/>
              <a:ahLst/>
              <a:cxnLst/>
              <a:rect l="l" t="t" r="r" b="b"/>
              <a:pathLst>
                <a:path w="10834" h="9476" extrusionOk="0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2533174" y="2216951"/>
              <a:ext cx="1388187" cy="999033"/>
            </a:xfrm>
            <a:custGeom>
              <a:avLst/>
              <a:gdLst/>
              <a:ahLst/>
              <a:cxnLst/>
              <a:rect l="l" t="t" r="r" b="b"/>
              <a:pathLst>
                <a:path w="12491" h="7895" extrusionOk="0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591002" y="2199181"/>
              <a:ext cx="430047" cy="557215"/>
            </a:xfrm>
            <a:custGeom>
              <a:avLst/>
              <a:gdLst/>
              <a:ahLst/>
              <a:cxnLst/>
              <a:rect l="l" t="t" r="r" b="b"/>
              <a:pathLst>
                <a:path w="3145" h="4075" extrusionOk="0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3063734" y="2933062"/>
              <a:ext cx="542584" cy="211537"/>
            </a:xfrm>
            <a:custGeom>
              <a:avLst/>
              <a:gdLst/>
              <a:ahLst/>
              <a:cxnLst/>
              <a:rect l="l" t="t" r="r" b="b"/>
              <a:pathLst>
                <a:path w="3968" h="1547" extrusionOk="0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2730226" y="3260142"/>
              <a:ext cx="708997" cy="175711"/>
            </a:xfrm>
            <a:custGeom>
              <a:avLst/>
              <a:gdLst/>
              <a:ahLst/>
              <a:cxnLst/>
              <a:rect l="l" t="t" r="r" b="b"/>
              <a:pathLst>
                <a:path w="5185" h="1285" extrusionOk="0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043633" y="3215976"/>
              <a:ext cx="395589" cy="111853"/>
            </a:xfrm>
            <a:custGeom>
              <a:avLst/>
              <a:gdLst/>
              <a:ahLst/>
              <a:cxnLst/>
              <a:rect l="l" t="t" r="r" b="b"/>
              <a:pathLst>
                <a:path w="2893" h="818" extrusionOk="0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539451" y="3009362"/>
              <a:ext cx="749335" cy="128809"/>
            </a:xfrm>
            <a:custGeom>
              <a:avLst/>
              <a:gdLst/>
              <a:ahLst/>
              <a:cxnLst/>
              <a:rect l="l" t="t" r="r" b="b"/>
              <a:pathLst>
                <a:path w="5480" h="942" extrusionOk="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2701237" y="3665165"/>
              <a:ext cx="729098" cy="188291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3520991" y="3563020"/>
              <a:ext cx="679324" cy="128125"/>
            </a:xfrm>
            <a:custGeom>
              <a:avLst/>
              <a:gdLst/>
              <a:ahLst/>
              <a:cxnLst/>
              <a:rect l="l" t="t" r="r" b="b"/>
              <a:pathLst>
                <a:path w="4968" h="937" extrusionOk="0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334" name="Google Shape;334;p29"/>
          <p:cNvSpPr txBox="1">
            <a:spLocks noGrp="1"/>
          </p:cNvSpPr>
          <p:nvPr>
            <p:ph type="ctrTitle"/>
          </p:nvPr>
        </p:nvSpPr>
        <p:spPr>
          <a:xfrm>
            <a:off x="605850" y="2880025"/>
            <a:ext cx="43848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관련 연구 및 사례 </a:t>
            </a:r>
            <a:endParaRPr sz="39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720000" y="5564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6" name="Google Shape;336;p29"/>
          <p:cNvSpPr txBox="1">
            <a:spLocks noGrp="1"/>
          </p:cNvSpPr>
          <p:nvPr>
            <p:ph type="title" idx="2"/>
          </p:nvPr>
        </p:nvSpPr>
        <p:spPr>
          <a:xfrm>
            <a:off x="808350" y="556425"/>
            <a:ext cx="12687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02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37" name="Google Shape;337;p29"/>
          <p:cNvSpPr txBox="1">
            <a:spLocks noGrp="1"/>
          </p:cNvSpPr>
          <p:nvPr>
            <p:ph type="subTitle" idx="1"/>
          </p:nvPr>
        </p:nvSpPr>
        <p:spPr>
          <a:xfrm>
            <a:off x="732142" y="3717325"/>
            <a:ext cx="23571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관련 서비스 분석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서비스 비교표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>
            <a:spLocks noGrp="1"/>
          </p:cNvSpPr>
          <p:nvPr>
            <p:ph type="ctrTitle"/>
          </p:nvPr>
        </p:nvSpPr>
        <p:spPr>
          <a:xfrm>
            <a:off x="565400" y="510675"/>
            <a:ext cx="2457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IBM Plex Sans KR"/>
                <a:ea typeface="IBM Plex Sans KR"/>
                <a:cs typeface="IBM Plex Sans KR"/>
                <a:sym typeface="IBM Plex Sans KR"/>
              </a:rPr>
              <a:t>관련 서비스 :</a:t>
            </a:r>
            <a:endParaRPr sz="32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343" name="Google Shape;343;p30"/>
          <p:cNvGrpSpPr/>
          <p:nvPr/>
        </p:nvGrpSpPr>
        <p:grpSpPr>
          <a:xfrm>
            <a:off x="2787325" y="510396"/>
            <a:ext cx="2103123" cy="578358"/>
            <a:chOff x="2787325" y="493950"/>
            <a:chExt cx="2103123" cy="578358"/>
          </a:xfrm>
        </p:grpSpPr>
        <p:pic>
          <p:nvPicPr>
            <p:cNvPr id="344" name="Google Shape;34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09162" y="508702"/>
              <a:ext cx="2081285" cy="563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7325" y="493950"/>
              <a:ext cx="2081285" cy="563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30"/>
          <p:cNvSpPr/>
          <p:nvPr/>
        </p:nvSpPr>
        <p:spPr>
          <a:xfrm rot="10800000">
            <a:off x="1307500" y="1427536"/>
            <a:ext cx="509631" cy="487650"/>
          </a:xfrm>
          <a:custGeom>
            <a:avLst/>
            <a:gdLst/>
            <a:ahLst/>
            <a:cxnLst/>
            <a:rect l="l" t="t" r="r" b="b"/>
            <a:pathLst>
              <a:path w="6125" h="5861" extrusionOk="0">
                <a:moveTo>
                  <a:pt x="123" y="0"/>
                </a:moveTo>
                <a:cubicBezTo>
                  <a:pt x="92" y="0"/>
                  <a:pt x="63" y="16"/>
                  <a:pt x="47" y="47"/>
                </a:cubicBezTo>
                <a:cubicBezTo>
                  <a:pt x="18" y="88"/>
                  <a:pt x="35" y="147"/>
                  <a:pt x="82" y="171"/>
                </a:cubicBezTo>
                <a:lnTo>
                  <a:pt x="4996" y="2927"/>
                </a:lnTo>
                <a:lnTo>
                  <a:pt x="82" y="5690"/>
                </a:lnTo>
                <a:cubicBezTo>
                  <a:pt x="0" y="5731"/>
                  <a:pt x="30" y="5860"/>
                  <a:pt x="129" y="5860"/>
                </a:cubicBezTo>
                <a:cubicBezTo>
                  <a:pt x="141" y="5860"/>
                  <a:pt x="159" y="5854"/>
                  <a:pt x="171" y="5849"/>
                </a:cubicBezTo>
                <a:lnTo>
                  <a:pt x="5214" y="3021"/>
                </a:lnTo>
                <a:lnTo>
                  <a:pt x="6001" y="3021"/>
                </a:lnTo>
                <a:cubicBezTo>
                  <a:pt x="6125" y="3021"/>
                  <a:pt x="6125" y="2839"/>
                  <a:pt x="6001" y="2839"/>
                </a:cubicBezTo>
                <a:lnTo>
                  <a:pt x="5208" y="2839"/>
                </a:lnTo>
                <a:lnTo>
                  <a:pt x="171" y="12"/>
                </a:lnTo>
                <a:cubicBezTo>
                  <a:pt x="155" y="4"/>
                  <a:pt x="139" y="0"/>
                  <a:pt x="1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0"/>
          <p:cNvSpPr/>
          <p:nvPr/>
        </p:nvSpPr>
        <p:spPr>
          <a:xfrm rot="10800000">
            <a:off x="757759" y="1380797"/>
            <a:ext cx="623790" cy="581227"/>
          </a:xfrm>
          <a:custGeom>
            <a:avLst/>
            <a:gdLst/>
            <a:ahLst/>
            <a:cxnLst/>
            <a:rect l="l" t="t" r="r" b="b"/>
            <a:pathLst>
              <a:path w="9311" h="8676" extrusionOk="0">
                <a:moveTo>
                  <a:pt x="3954" y="1"/>
                </a:moveTo>
                <a:cubicBezTo>
                  <a:pt x="3810" y="1"/>
                  <a:pt x="3671" y="130"/>
                  <a:pt x="3721" y="309"/>
                </a:cubicBezTo>
                <a:lnTo>
                  <a:pt x="4679" y="3689"/>
                </a:lnTo>
                <a:lnTo>
                  <a:pt x="3903" y="3689"/>
                </a:lnTo>
                <a:cubicBezTo>
                  <a:pt x="3075" y="3689"/>
                  <a:pt x="2252" y="3789"/>
                  <a:pt x="1441" y="3977"/>
                </a:cubicBezTo>
                <a:lnTo>
                  <a:pt x="770" y="2854"/>
                </a:lnTo>
                <a:cubicBezTo>
                  <a:pt x="753" y="2825"/>
                  <a:pt x="723" y="2807"/>
                  <a:pt x="688" y="2807"/>
                </a:cubicBezTo>
                <a:lnTo>
                  <a:pt x="112" y="2807"/>
                </a:lnTo>
                <a:cubicBezTo>
                  <a:pt x="48" y="2807"/>
                  <a:pt x="0" y="2872"/>
                  <a:pt x="24" y="2936"/>
                </a:cubicBezTo>
                <a:lnTo>
                  <a:pt x="400" y="3971"/>
                </a:lnTo>
                <a:lnTo>
                  <a:pt x="400" y="4218"/>
                </a:lnTo>
                <a:lnTo>
                  <a:pt x="283" y="4247"/>
                </a:lnTo>
                <a:cubicBezTo>
                  <a:pt x="241" y="4259"/>
                  <a:pt x="206" y="4294"/>
                  <a:pt x="206" y="4341"/>
                </a:cubicBezTo>
                <a:cubicBezTo>
                  <a:pt x="206" y="4382"/>
                  <a:pt x="241" y="4423"/>
                  <a:pt x="283" y="4429"/>
                </a:cubicBezTo>
                <a:lnTo>
                  <a:pt x="400" y="4459"/>
                </a:lnTo>
                <a:lnTo>
                  <a:pt x="400" y="4706"/>
                </a:lnTo>
                <a:lnTo>
                  <a:pt x="24" y="5740"/>
                </a:lnTo>
                <a:cubicBezTo>
                  <a:pt x="0" y="5805"/>
                  <a:pt x="48" y="5869"/>
                  <a:pt x="112" y="5869"/>
                </a:cubicBezTo>
                <a:lnTo>
                  <a:pt x="688" y="5869"/>
                </a:lnTo>
                <a:cubicBezTo>
                  <a:pt x="723" y="5869"/>
                  <a:pt x="753" y="5852"/>
                  <a:pt x="770" y="5822"/>
                </a:cubicBezTo>
                <a:lnTo>
                  <a:pt x="1441" y="4700"/>
                </a:lnTo>
                <a:cubicBezTo>
                  <a:pt x="2252" y="4894"/>
                  <a:pt x="3075" y="4988"/>
                  <a:pt x="3903" y="4988"/>
                </a:cubicBezTo>
                <a:lnTo>
                  <a:pt x="4679" y="4988"/>
                </a:lnTo>
                <a:lnTo>
                  <a:pt x="3721" y="8373"/>
                </a:lnTo>
                <a:cubicBezTo>
                  <a:pt x="3671" y="8548"/>
                  <a:pt x="3809" y="8676"/>
                  <a:pt x="3953" y="8676"/>
                </a:cubicBezTo>
                <a:cubicBezTo>
                  <a:pt x="4028" y="8676"/>
                  <a:pt x="4104" y="8642"/>
                  <a:pt x="4156" y="8561"/>
                </a:cubicBezTo>
                <a:lnTo>
                  <a:pt x="4914" y="7368"/>
                </a:lnTo>
                <a:lnTo>
                  <a:pt x="5532" y="7368"/>
                </a:lnTo>
                <a:cubicBezTo>
                  <a:pt x="5878" y="7368"/>
                  <a:pt x="5878" y="6839"/>
                  <a:pt x="5532" y="6839"/>
                </a:cubicBezTo>
                <a:lnTo>
                  <a:pt x="5249" y="6839"/>
                </a:lnTo>
                <a:lnTo>
                  <a:pt x="5596" y="6293"/>
                </a:lnTo>
                <a:lnTo>
                  <a:pt x="6231" y="6293"/>
                </a:lnTo>
                <a:cubicBezTo>
                  <a:pt x="6378" y="6293"/>
                  <a:pt x="6495" y="6175"/>
                  <a:pt x="6495" y="6034"/>
                </a:cubicBezTo>
                <a:cubicBezTo>
                  <a:pt x="6495" y="5887"/>
                  <a:pt x="6378" y="5769"/>
                  <a:pt x="6231" y="5769"/>
                </a:cubicBezTo>
                <a:lnTo>
                  <a:pt x="5925" y="5769"/>
                </a:lnTo>
                <a:lnTo>
                  <a:pt x="6425" y="4988"/>
                </a:lnTo>
                <a:lnTo>
                  <a:pt x="8065" y="4988"/>
                </a:lnTo>
                <a:cubicBezTo>
                  <a:pt x="8247" y="4988"/>
                  <a:pt x="8423" y="4917"/>
                  <a:pt x="8547" y="4782"/>
                </a:cubicBezTo>
                <a:lnTo>
                  <a:pt x="8564" y="4764"/>
                </a:lnTo>
                <a:lnTo>
                  <a:pt x="8935" y="4694"/>
                </a:lnTo>
                <a:cubicBezTo>
                  <a:pt x="9311" y="4611"/>
                  <a:pt x="9311" y="4071"/>
                  <a:pt x="8935" y="3983"/>
                </a:cubicBezTo>
                <a:lnTo>
                  <a:pt x="8929" y="3983"/>
                </a:lnTo>
                <a:lnTo>
                  <a:pt x="8564" y="3912"/>
                </a:lnTo>
                <a:lnTo>
                  <a:pt x="8547" y="3894"/>
                </a:lnTo>
                <a:cubicBezTo>
                  <a:pt x="8418" y="3759"/>
                  <a:pt x="8241" y="3689"/>
                  <a:pt x="8059" y="3689"/>
                </a:cubicBezTo>
                <a:lnTo>
                  <a:pt x="6419" y="3689"/>
                </a:lnTo>
                <a:lnTo>
                  <a:pt x="5925" y="2907"/>
                </a:lnTo>
                <a:lnTo>
                  <a:pt x="6225" y="2907"/>
                </a:lnTo>
                <a:cubicBezTo>
                  <a:pt x="6578" y="2907"/>
                  <a:pt x="6578" y="2384"/>
                  <a:pt x="6225" y="2384"/>
                </a:cubicBezTo>
                <a:lnTo>
                  <a:pt x="5590" y="2384"/>
                </a:lnTo>
                <a:lnTo>
                  <a:pt x="5244" y="1837"/>
                </a:lnTo>
                <a:lnTo>
                  <a:pt x="5532" y="1837"/>
                </a:lnTo>
                <a:cubicBezTo>
                  <a:pt x="5673" y="1837"/>
                  <a:pt x="5790" y="1720"/>
                  <a:pt x="5790" y="1573"/>
                </a:cubicBezTo>
                <a:cubicBezTo>
                  <a:pt x="5790" y="1432"/>
                  <a:pt x="5673" y="1314"/>
                  <a:pt x="5532" y="1314"/>
                </a:cubicBezTo>
                <a:lnTo>
                  <a:pt x="4914" y="1314"/>
                </a:lnTo>
                <a:lnTo>
                  <a:pt x="4156" y="115"/>
                </a:lnTo>
                <a:cubicBezTo>
                  <a:pt x="4104" y="35"/>
                  <a:pt x="4028" y="1"/>
                  <a:pt x="39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0"/>
          <p:cNvSpPr/>
          <p:nvPr/>
        </p:nvSpPr>
        <p:spPr>
          <a:xfrm flipH="1">
            <a:off x="1704621" y="1382500"/>
            <a:ext cx="2955853" cy="577804"/>
          </a:xfrm>
          <a:custGeom>
            <a:avLst/>
            <a:gdLst/>
            <a:ahLst/>
            <a:cxnLst/>
            <a:rect l="l" t="t" r="r" b="b"/>
            <a:pathLst>
              <a:path w="30852" h="8665" extrusionOk="0">
                <a:moveTo>
                  <a:pt x="585" y="0"/>
                </a:moveTo>
                <a:cubicBezTo>
                  <a:pt x="202" y="0"/>
                  <a:pt x="0" y="455"/>
                  <a:pt x="263" y="741"/>
                </a:cubicBezTo>
                <a:lnTo>
                  <a:pt x="2808" y="3556"/>
                </a:lnTo>
                <a:cubicBezTo>
                  <a:pt x="3202" y="3997"/>
                  <a:pt x="3202" y="4661"/>
                  <a:pt x="2808" y="5102"/>
                </a:cubicBezTo>
                <a:lnTo>
                  <a:pt x="263" y="7918"/>
                </a:lnTo>
                <a:cubicBezTo>
                  <a:pt x="0" y="8204"/>
                  <a:pt x="202" y="8664"/>
                  <a:pt x="585" y="8664"/>
                </a:cubicBezTo>
                <a:cubicBezTo>
                  <a:pt x="588" y="8664"/>
                  <a:pt x="590" y="8664"/>
                  <a:pt x="592" y="8664"/>
                </a:cubicBezTo>
                <a:lnTo>
                  <a:pt x="28759" y="8664"/>
                </a:lnTo>
                <a:cubicBezTo>
                  <a:pt x="29911" y="8664"/>
                  <a:pt x="30851" y="7724"/>
                  <a:pt x="30851" y="6572"/>
                </a:cubicBezTo>
                <a:lnTo>
                  <a:pt x="30851" y="2087"/>
                </a:lnTo>
                <a:cubicBezTo>
                  <a:pt x="30851" y="935"/>
                  <a:pt x="29911" y="0"/>
                  <a:pt x="28759" y="0"/>
                </a:cubicBezTo>
                <a:lnTo>
                  <a:pt x="592" y="0"/>
                </a:lnTo>
                <a:cubicBezTo>
                  <a:pt x="590" y="0"/>
                  <a:pt x="587" y="0"/>
                  <a:pt x="5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 txBox="1">
            <a:spLocks noGrp="1"/>
          </p:cNvSpPr>
          <p:nvPr>
            <p:ph type="ctrTitle" idx="4294967295"/>
          </p:nvPr>
        </p:nvSpPr>
        <p:spPr>
          <a:xfrm>
            <a:off x="2996150" y="2324863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BM Plex Sans KR"/>
                <a:ea typeface="IBM Plex Sans KR"/>
                <a:cs typeface="IBM Plex Sans KR"/>
                <a:sym typeface="IBM Plex Sans KR"/>
              </a:rPr>
              <a:t>숙소</a:t>
            </a:r>
            <a:endParaRPr sz="2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0" name="Google Shape;350;p30"/>
          <p:cNvSpPr txBox="1">
            <a:spLocks noGrp="1"/>
          </p:cNvSpPr>
          <p:nvPr>
            <p:ph type="ctrTitle" idx="4294967295"/>
          </p:nvPr>
        </p:nvSpPr>
        <p:spPr>
          <a:xfrm>
            <a:off x="448057" y="2324863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항공권</a:t>
            </a:r>
            <a:endParaRPr sz="2000" b="1">
              <a:solidFill>
                <a:schemeClr val="accent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1" name="Google Shape;351;p30"/>
          <p:cNvSpPr txBox="1">
            <a:spLocks noGrp="1"/>
          </p:cNvSpPr>
          <p:nvPr>
            <p:ph type="subTitle" idx="4294967295"/>
          </p:nvPr>
        </p:nvSpPr>
        <p:spPr>
          <a:xfrm>
            <a:off x="2996150" y="2714900"/>
            <a:ext cx="22488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BM Plex Sans KR"/>
                <a:ea typeface="IBM Plex Sans KR"/>
                <a:cs typeface="IBM Plex Sans KR"/>
                <a:sym typeface="IBM Plex Sans KR"/>
              </a:rPr>
              <a:t>사용자 여행지에 맞춰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BM Plex Sans KR"/>
                <a:ea typeface="IBM Plex Sans KR"/>
                <a:cs typeface="IBM Plex Sans KR"/>
                <a:sym typeface="IBM Plex Sans KR"/>
              </a:rPr>
              <a:t>효율적인 위치의 숙소를 추천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2" name="Google Shape;352;p30"/>
          <p:cNvSpPr txBox="1">
            <a:spLocks noGrp="1"/>
          </p:cNvSpPr>
          <p:nvPr>
            <p:ph type="subTitle" idx="4294967295"/>
          </p:nvPr>
        </p:nvSpPr>
        <p:spPr>
          <a:xfrm>
            <a:off x="448057" y="2714897"/>
            <a:ext cx="18813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BM Plex Sans KR"/>
                <a:ea typeface="IBM Plex Sans KR"/>
                <a:cs typeface="IBM Plex Sans KR"/>
                <a:sym typeface="IBM Plex Sans KR"/>
              </a:rPr>
              <a:t>사용자가 원하는 최적의 항공권을 제공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3" name="Google Shape;353;p30"/>
          <p:cNvSpPr txBox="1">
            <a:spLocks noGrp="1"/>
          </p:cNvSpPr>
          <p:nvPr>
            <p:ph type="ctrTitle" idx="4294967295"/>
          </p:nvPr>
        </p:nvSpPr>
        <p:spPr>
          <a:xfrm>
            <a:off x="1856375" y="1349050"/>
            <a:ext cx="29559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09D0B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8,000,000명</a:t>
            </a:r>
            <a:endParaRPr sz="2900" b="1">
              <a:solidFill>
                <a:srgbClr val="09D0B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-223637" y="4176800"/>
            <a:ext cx="2039675" cy="1072475"/>
          </a:xfrm>
          <a:custGeom>
            <a:avLst/>
            <a:gdLst/>
            <a:ahLst/>
            <a:cxnLst/>
            <a:rect l="l" t="t" r="r" b="b"/>
            <a:pathLst>
              <a:path w="81587" h="42899" extrusionOk="0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5" name="Google Shape;355;p30"/>
          <p:cNvSpPr txBox="1">
            <a:spLocks noGrp="1"/>
          </p:cNvSpPr>
          <p:nvPr>
            <p:ph type="ctrTitle" idx="4294967295"/>
          </p:nvPr>
        </p:nvSpPr>
        <p:spPr>
          <a:xfrm>
            <a:off x="1739850" y="3449128"/>
            <a:ext cx="1881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일정 공유</a:t>
            </a:r>
            <a:endParaRPr sz="2000">
              <a:solidFill>
                <a:srgbClr val="33333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56" name="Google Shape;356;p30"/>
          <p:cNvSpPr txBox="1">
            <a:spLocks noGrp="1"/>
          </p:cNvSpPr>
          <p:nvPr>
            <p:ph type="subTitle" idx="4294967295"/>
          </p:nvPr>
        </p:nvSpPr>
        <p:spPr>
          <a:xfrm>
            <a:off x="1739850" y="3836750"/>
            <a:ext cx="22488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BM Plex Sans KR"/>
                <a:ea typeface="IBM Plex Sans KR"/>
                <a:cs typeface="IBM Plex Sans KR"/>
                <a:sym typeface="IBM Plex Sans KR"/>
              </a:rPr>
              <a:t>일행과의 일정 공유로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BM Plex Sans KR"/>
                <a:ea typeface="IBM Plex Sans KR"/>
                <a:cs typeface="IBM Plex Sans KR"/>
                <a:sym typeface="IBM Plex Sans KR"/>
              </a:rPr>
              <a:t>손쉽게 계획하고 경비 정산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8439" y="686325"/>
            <a:ext cx="3416010" cy="417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/>
          <p:nvPr/>
        </p:nvSpPr>
        <p:spPr>
          <a:xfrm rot="-10548470" flipH="1">
            <a:off x="6127483" y="-146240"/>
            <a:ext cx="3222396" cy="1693633"/>
          </a:xfrm>
          <a:custGeom>
            <a:avLst/>
            <a:gdLst/>
            <a:ahLst/>
            <a:cxnLst/>
            <a:rect l="l" t="t" r="r" b="b"/>
            <a:pathLst>
              <a:path w="128899" h="67747" extrusionOk="0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3921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IBM Plex Sans KR"/>
                <a:ea typeface="IBM Plex Sans KR"/>
                <a:cs typeface="IBM Plex Sans KR"/>
                <a:sym typeface="IBM Plex Sans KR"/>
              </a:rPr>
              <a:t>그 외의 서비스 비교</a:t>
            </a:r>
            <a:endParaRPr sz="32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622212" y="10982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graphicFrame>
        <p:nvGraphicFramePr>
          <p:cNvPr id="365" name="Google Shape;365;p31"/>
          <p:cNvGraphicFramePr/>
          <p:nvPr/>
        </p:nvGraphicFramePr>
        <p:xfrm>
          <a:off x="221213" y="1295675"/>
          <a:ext cx="8701550" cy="3413475"/>
        </p:xfrm>
        <a:graphic>
          <a:graphicData uri="http://schemas.openxmlformats.org/drawingml/2006/table">
            <a:tbl>
              <a:tblPr>
                <a:noFill/>
                <a:tableStyleId>{F702D15C-E4E8-4922-BC94-C13B2068D3BA}</a:tableStyleId>
              </a:tblPr>
              <a:tblGrid>
                <a:gridCol w="183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실시간 항공권 제공</a:t>
                      </a:r>
                      <a:endParaRPr b="1"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투어 및 패키지 정보 </a:t>
                      </a:r>
                      <a:endParaRPr b="1"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일행과 일정 공유</a:t>
                      </a:r>
                      <a:endParaRPr b="1"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생성형 일정 템플릿</a:t>
                      </a:r>
                      <a:endParaRPr b="1"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 여기어때</a:t>
                      </a:r>
                      <a:endParaRPr sz="1800">
                        <a:solidFill>
                          <a:schemeClr val="accen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sz="1800"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마이리얼트립</a:t>
                      </a:r>
                      <a:endParaRPr sz="1800">
                        <a:solidFill>
                          <a:schemeClr val="accen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스카이스캐너</a:t>
                      </a:r>
                      <a:endParaRPr sz="1800">
                        <a:solidFill>
                          <a:schemeClr val="accen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트립닷컴</a:t>
                      </a:r>
                      <a:endParaRPr sz="1800">
                        <a:solidFill>
                          <a:schemeClr val="accen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아고다</a:t>
                      </a:r>
                      <a:endParaRPr sz="1800">
                        <a:solidFill>
                          <a:schemeClr val="accen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트리플</a:t>
                      </a:r>
                      <a:endParaRPr sz="1800">
                        <a:solidFill>
                          <a:schemeClr val="accen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X</a:t>
                      </a:r>
                      <a:endParaRPr b="1">
                        <a:solidFill>
                          <a:schemeClr val="accen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여행어때</a:t>
                      </a:r>
                      <a:endParaRPr sz="1800">
                        <a:solidFill>
                          <a:schemeClr val="dk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</a:t>
                      </a:r>
                      <a:endParaRPr b="1"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Aviation Consulting by Slidesgo">
  <a:themeElements>
    <a:clrScheme name="Simple Light">
      <a:dk1>
        <a:srgbClr val="1C4587"/>
      </a:dk1>
      <a:lt1>
        <a:srgbClr val="FFFFFF"/>
      </a:lt1>
      <a:dk2>
        <a:srgbClr val="595959"/>
      </a:dk2>
      <a:lt2>
        <a:srgbClr val="EEEEEE"/>
      </a:lt2>
      <a:accent1>
        <a:srgbClr val="F49968"/>
      </a:accent1>
      <a:accent2>
        <a:srgbClr val="C1E0FB"/>
      </a:accent2>
      <a:accent3>
        <a:srgbClr val="87B7FF"/>
      </a:accent3>
      <a:accent4>
        <a:srgbClr val="F5CEBA"/>
      </a:accent4>
      <a:accent5>
        <a:srgbClr val="F49968"/>
      </a:accent5>
      <a:accent6>
        <a:srgbClr val="C1E0FB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2027</Words>
  <Application>Microsoft Macintosh PowerPoint</Application>
  <PresentationFormat>화면 슬라이드 쇼(16:9)</PresentationFormat>
  <Paragraphs>386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5" baseType="lpstr">
      <vt:lpstr>Advent Pro Medium</vt:lpstr>
      <vt:lpstr>Advent Pro</vt:lpstr>
      <vt:lpstr>IBM Plex Sans KR SemiBold</vt:lpstr>
      <vt:lpstr>IBM Plex Sans KR</vt:lpstr>
      <vt:lpstr>Arial</vt:lpstr>
      <vt:lpstr>Do Hyeon</vt:lpstr>
      <vt:lpstr>IBM Plex Sans KR Medium</vt:lpstr>
      <vt:lpstr>Advent Pro SemiBold</vt:lpstr>
      <vt:lpstr>Livvic Light</vt:lpstr>
      <vt:lpstr>IBM Plex Sans KR Light</vt:lpstr>
      <vt:lpstr>Nunito Light</vt:lpstr>
      <vt:lpstr>Muli</vt:lpstr>
      <vt:lpstr>Fira Sans Condensed Medium</vt:lpstr>
      <vt:lpstr>Fira Sans Extra Condensed Medium</vt:lpstr>
      <vt:lpstr>Aviation Consulting by Slidesgo</vt:lpstr>
      <vt:lpstr>여행 어때? </vt:lpstr>
      <vt:lpstr>목차</vt:lpstr>
      <vt:lpstr>주제 개요</vt:lpstr>
      <vt:lpstr>포스트 코로나 시대, 그리고 여행</vt:lpstr>
      <vt:lpstr>포스트 코로나 시대, 그리고 여행</vt:lpstr>
      <vt:lpstr>수요가 예상되는 여행 서비스</vt:lpstr>
      <vt:lpstr>관련 연구 및 사례 </vt:lpstr>
      <vt:lpstr>관련 서비스 :</vt:lpstr>
      <vt:lpstr>그 외의 서비스 비교</vt:lpstr>
      <vt:lpstr>개발 목표</vt:lpstr>
      <vt:lpstr>서비스 범위</vt:lpstr>
      <vt:lpstr>서비스 특성</vt:lpstr>
      <vt:lpstr>실제 사용자 유치</vt:lpstr>
      <vt:lpstr>개발 내용</vt:lpstr>
      <vt:lpstr>Usecase Diagram</vt:lpstr>
      <vt:lpstr>시스템 수행 시나리오</vt:lpstr>
      <vt:lpstr>시스템 수행 시나리오</vt:lpstr>
      <vt:lpstr>개발 기능 </vt:lpstr>
      <vt:lpstr>개발 환경 </vt:lpstr>
      <vt:lpstr>시스템 구성도</vt:lpstr>
      <vt:lpstr>개발 환경</vt:lpstr>
      <vt:lpstr>Figma</vt:lpstr>
      <vt:lpstr>06</vt:lpstr>
      <vt:lpstr>종합설계 수행 일정</vt:lpstr>
      <vt:lpstr>종합설계 수행 일정</vt:lpstr>
      <vt:lpstr>07</vt:lpstr>
      <vt:lpstr>업무 분담</vt:lpstr>
      <vt:lpstr>참고문헌</vt:lpstr>
      <vt:lpstr>참고 문헌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여행 어때? </dc:title>
  <cp:lastModifiedBy>김지윤(2020312009)</cp:lastModifiedBy>
  <cp:revision>36</cp:revision>
  <dcterms:modified xsi:type="dcterms:W3CDTF">2023-11-30T06:59:17Z</dcterms:modified>
</cp:coreProperties>
</file>